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66908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942968-C5CB-4270-83D2-E4EF551D5D01}" v="15" dt="2026-03-18T11:43:59.4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26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RT CENTER Aulapalvelut" userId="53a448e5-634a-488c-b53f-25c9f2844e3d" providerId="ADAL" clId="{65065178-A016-4A10-9AEE-4B45EA9FB47B}"/>
    <pc:docChg chg="undo custSel delSld modSld">
      <pc:chgData name="PORT CENTER Aulapalvelut" userId="53a448e5-634a-488c-b53f-25c9f2844e3d" providerId="ADAL" clId="{65065178-A016-4A10-9AEE-4B45EA9FB47B}" dt="2026-03-18T11:44:01.785" v="1317" actId="20577"/>
      <pc:docMkLst>
        <pc:docMk/>
      </pc:docMkLst>
      <pc:sldChg chg="addSp delSp modSp mod">
        <pc:chgData name="PORT CENTER Aulapalvelut" userId="53a448e5-634a-488c-b53f-25c9f2844e3d" providerId="ADAL" clId="{65065178-A016-4A10-9AEE-4B45EA9FB47B}" dt="2026-03-18T11:44:01.785" v="1317" actId="20577"/>
        <pc:sldMkLst>
          <pc:docMk/>
          <pc:sldMk cId="1568638489" sldId="256"/>
        </pc:sldMkLst>
        <pc:spChg chg="del mod">
          <ac:chgData name="PORT CENTER Aulapalvelut" userId="53a448e5-634a-488c-b53f-25c9f2844e3d" providerId="ADAL" clId="{65065178-A016-4A10-9AEE-4B45EA9FB47B}" dt="2026-03-18T09:05:28.503" v="644" actId="478"/>
          <ac:spMkLst>
            <pc:docMk/>
            <pc:sldMk cId="1568638489" sldId="256"/>
            <ac:spMk id="3" creationId="{F87F346A-258F-2B11-8E55-112A574E87FE}"/>
          </ac:spMkLst>
        </pc:spChg>
        <pc:spChg chg="del mod">
          <ac:chgData name="PORT CENTER Aulapalvelut" userId="53a448e5-634a-488c-b53f-25c9f2844e3d" providerId="ADAL" clId="{65065178-A016-4A10-9AEE-4B45EA9FB47B}" dt="2026-03-18T09:21:40.363" v="865" actId="478"/>
          <ac:spMkLst>
            <pc:docMk/>
            <pc:sldMk cId="1568638489" sldId="256"/>
            <ac:spMk id="4" creationId="{25ED49F1-0DA9-13E9-3A3C-CB0EE26E11A6}"/>
          </ac:spMkLst>
        </pc:spChg>
        <pc:spChg chg="mod">
          <ac:chgData name="PORT CENTER Aulapalvelut" userId="53a448e5-634a-488c-b53f-25c9f2844e3d" providerId="ADAL" clId="{65065178-A016-4A10-9AEE-4B45EA9FB47B}" dt="2026-03-18T11:44:01.785" v="1317" actId="20577"/>
          <ac:spMkLst>
            <pc:docMk/>
            <pc:sldMk cId="1568638489" sldId="256"/>
            <ac:spMk id="5" creationId="{DDF853E9-EE45-F76F-D4AF-59EEBFF772A5}"/>
          </ac:spMkLst>
        </pc:spChg>
        <pc:spChg chg="add mod">
          <ac:chgData name="PORT CENTER Aulapalvelut" userId="53a448e5-634a-488c-b53f-25c9f2844e3d" providerId="ADAL" clId="{65065178-A016-4A10-9AEE-4B45EA9FB47B}" dt="2026-03-18T09:52:39.984" v="1286" actId="20577"/>
          <ac:spMkLst>
            <pc:docMk/>
            <pc:sldMk cId="1568638489" sldId="256"/>
            <ac:spMk id="9" creationId="{1E9988AF-52DD-8C72-262B-D49CD0BE20DB}"/>
          </ac:spMkLst>
        </pc:spChg>
        <pc:graphicFrameChg chg="mod modGraphic">
          <ac:chgData name="PORT CENTER Aulapalvelut" userId="53a448e5-634a-488c-b53f-25c9f2844e3d" providerId="ADAL" clId="{65065178-A016-4A10-9AEE-4B45EA9FB47B}" dt="2026-03-18T10:51:38.531" v="1303" actId="20577"/>
          <ac:graphicFrameMkLst>
            <pc:docMk/>
            <pc:sldMk cId="1568638489" sldId="256"/>
            <ac:graphicFrameMk id="7" creationId="{56356DB9-09B8-7A7A-C176-AC7F6D8B21BD}"/>
          </ac:graphicFrameMkLst>
        </pc:graphicFrameChg>
        <pc:picChg chg="add del mod">
          <ac:chgData name="PORT CENTER Aulapalvelut" userId="53a448e5-634a-488c-b53f-25c9f2844e3d" providerId="ADAL" clId="{65065178-A016-4A10-9AEE-4B45EA9FB47B}" dt="2026-03-18T11:43:39.657" v="1308" actId="21"/>
          <ac:picMkLst>
            <pc:docMk/>
            <pc:sldMk cId="1568638489" sldId="256"/>
            <ac:picMk id="4" creationId="{3CBB4C69-B6FA-1528-9B8A-BC3341155435}"/>
          </ac:picMkLst>
        </pc:picChg>
        <pc:picChg chg="add mod">
          <ac:chgData name="PORT CENTER Aulapalvelut" userId="53a448e5-634a-488c-b53f-25c9f2844e3d" providerId="ADAL" clId="{65065178-A016-4A10-9AEE-4B45EA9FB47B}" dt="2026-03-18T11:43:55.447" v="1315"/>
          <ac:picMkLst>
            <pc:docMk/>
            <pc:sldMk cId="1568638489" sldId="256"/>
            <ac:picMk id="6" creationId="{3CBB4C69-B6FA-1528-9B8A-BC334115543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8564B-D714-4167-AA14-5FE459EBC26B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9C324-C3E2-481D-B7AA-D47884C36F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283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8564B-D714-4167-AA14-5FE459EBC26B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9C324-C3E2-481D-B7AA-D47884C36F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1383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8564B-D714-4167-AA14-5FE459EBC26B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9C324-C3E2-481D-B7AA-D47884C36F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8784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8564B-D714-4167-AA14-5FE459EBC26B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9C324-C3E2-481D-B7AA-D47884C36F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255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8564B-D714-4167-AA14-5FE459EBC26B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9C324-C3E2-481D-B7AA-D47884C36F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8147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8564B-D714-4167-AA14-5FE459EBC26B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9C324-C3E2-481D-B7AA-D47884C36F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6081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8564B-D714-4167-AA14-5FE459EBC26B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9C324-C3E2-481D-B7AA-D47884C36F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4093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8564B-D714-4167-AA14-5FE459EBC26B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9C324-C3E2-481D-B7AA-D47884C36F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9862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8564B-D714-4167-AA14-5FE459EBC26B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9C324-C3E2-481D-B7AA-D47884C36F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216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8564B-D714-4167-AA14-5FE459EBC26B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9C324-C3E2-481D-B7AA-D47884C36F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0549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8564B-D714-4167-AA14-5FE459EBC26B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9C324-C3E2-481D-B7AA-D47884C36F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690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8564B-D714-4167-AA14-5FE459EBC26B}" type="datetimeFigureOut">
              <a:rPr lang="fi-FI" smtClean="0"/>
              <a:t>18.3.2026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9C324-C3E2-481D-B7AA-D47884C36F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343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Sansa Pro Normal" panose="020B0504020101020102" pitchFamily="34" charset="0"/>
          <a:ea typeface="+mj-ea"/>
          <a:cs typeface="Sansa Pro Normal" panose="020B0504020101020102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Sansa Pro Normal" panose="020B0504020101020102" pitchFamily="34" charset="0"/>
          <a:ea typeface="+mn-ea"/>
          <a:cs typeface="Sansa Pro Normal" panose="020B0504020101020102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ansa Pro Normal" panose="020B0504020101020102" pitchFamily="34" charset="0"/>
          <a:ea typeface="+mn-ea"/>
          <a:cs typeface="Sansa Pro Normal" panose="020B0504020101020102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Sansa Pro Normal" panose="020B0504020101020102" pitchFamily="34" charset="0"/>
          <a:ea typeface="+mn-ea"/>
          <a:cs typeface="Sansa Pro Normal" panose="020B0504020101020102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ansa Pro Normal" panose="020B0504020101020102" pitchFamily="34" charset="0"/>
          <a:ea typeface="+mn-ea"/>
          <a:cs typeface="Sansa Pro Normal" panose="020B0504020101020102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ansa Pro Normal" panose="020B0504020101020102" pitchFamily="34" charset="0"/>
          <a:ea typeface="+mn-ea"/>
          <a:cs typeface="Sansa Pro Normal" panose="020B0504020101020102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DDF853E9-EE45-F76F-D4AF-59EEBFF77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6" y="2715904"/>
            <a:ext cx="6270508" cy="226449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/>
              <a:t>Palauta ennakkotilauslomake ravintolan kassalle tai lähetä</a:t>
            </a:r>
          </a:p>
          <a:p>
            <a:pPr marL="0" indent="0">
              <a:buNone/>
            </a:pPr>
            <a:r>
              <a:rPr lang="fi-FI" sz="1800" dirty="0"/>
              <a:t>sähköpostilla auriga.fms.fi@sodexo.com</a:t>
            </a:r>
          </a:p>
          <a:p>
            <a:pPr marL="0" indent="0">
              <a:buNone/>
            </a:pPr>
            <a:r>
              <a:rPr lang="fi-FI" sz="1800" dirty="0"/>
              <a:t>Tilaukset tulee jättää ennakkoon 27.3.2026 ja noutopäivä 1-2.4.2026.</a:t>
            </a:r>
          </a:p>
          <a:p>
            <a:pPr marL="0" indent="0">
              <a:buNone/>
            </a:pPr>
            <a:r>
              <a:rPr lang="fi-FI" sz="1800" dirty="0"/>
              <a:t>Tilausten noutopäivä  _______</a:t>
            </a:r>
          </a:p>
          <a:p>
            <a:pPr marL="0" indent="0">
              <a:buNone/>
            </a:pPr>
            <a:r>
              <a:rPr lang="fi-FI" sz="1800" dirty="0"/>
              <a:t>Tilaajan nimi:				Puhelinnumero:</a:t>
            </a:r>
          </a:p>
          <a:p>
            <a:pPr marL="0" indent="0">
              <a:buNone/>
            </a:pPr>
            <a:r>
              <a:rPr lang="fi-FI" sz="1800" dirty="0"/>
              <a:t>______________________     	             ________________</a:t>
            </a:r>
          </a:p>
          <a:p>
            <a:pPr marL="0" indent="0">
              <a:buNone/>
            </a:pPr>
            <a:endParaRPr lang="fi-FI" sz="1400" dirty="0"/>
          </a:p>
        </p:txBody>
      </p:sp>
      <p:graphicFrame>
        <p:nvGraphicFramePr>
          <p:cNvPr id="7" name="Taulukko 6">
            <a:extLst>
              <a:ext uri="{FF2B5EF4-FFF2-40B4-BE49-F238E27FC236}">
                <a16:creationId xmlns:a16="http://schemas.microsoft.com/office/drawing/2014/main" id="{56356DB9-09B8-7A7A-C176-AC7F6D8B21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923861"/>
              </p:ext>
            </p:extLst>
          </p:nvPr>
        </p:nvGraphicFramePr>
        <p:xfrm>
          <a:off x="471486" y="4980398"/>
          <a:ext cx="6270508" cy="455935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366738">
                  <a:extLst>
                    <a:ext uri="{9D8B030D-6E8A-4147-A177-3AD203B41FA5}">
                      <a16:colId xmlns:a16="http://schemas.microsoft.com/office/drawing/2014/main" val="4109959557"/>
                    </a:ext>
                  </a:extLst>
                </a:gridCol>
                <a:gridCol w="1471445">
                  <a:extLst>
                    <a:ext uri="{9D8B030D-6E8A-4147-A177-3AD203B41FA5}">
                      <a16:colId xmlns:a16="http://schemas.microsoft.com/office/drawing/2014/main" val="2957755663"/>
                    </a:ext>
                  </a:extLst>
                </a:gridCol>
                <a:gridCol w="1432325">
                  <a:extLst>
                    <a:ext uri="{9D8B030D-6E8A-4147-A177-3AD203B41FA5}">
                      <a16:colId xmlns:a16="http://schemas.microsoft.com/office/drawing/2014/main" val="3505992048"/>
                    </a:ext>
                  </a:extLst>
                </a:gridCol>
              </a:tblGrid>
              <a:tr h="66095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fi-FI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fi-FI" sz="1200" b="1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Hinta/kg/kpl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fi-FI" sz="1200" b="1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Tilausmäärä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6092756"/>
                  </a:ext>
                </a:extLst>
              </a:tr>
              <a:tr h="39096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fi-FI" sz="1200" b="1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Valkosipuli-kermaperunat 800g (L,G)</a:t>
                      </a:r>
                      <a:endParaRPr lang="fi-FI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rtl="0">
                        <a:spcBef>
                          <a:spcPts val="600"/>
                        </a:spcBef>
                      </a:pPr>
                      <a:r>
                        <a:rPr lang="fi-FI" sz="1200" b="1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fi-FI" sz="1200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8,00€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fi-FI" sz="1200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rasia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0492750"/>
                  </a:ext>
                </a:extLst>
              </a:tr>
              <a:tr h="617741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fi-FI" sz="1200" b="1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Itsetehdyt lammaspyörykät ja tumma    timjamikastike 850g (L,G)</a:t>
                      </a:r>
                      <a:endParaRPr lang="fi-FI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i-FI" sz="1200" b="1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fi-FI" sz="1200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14 €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fi-FI" sz="1200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rasia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9102510"/>
                  </a:ext>
                </a:extLst>
              </a:tr>
              <a:tr h="441217">
                <a:tc>
                  <a:txBody>
                    <a:bodyPr/>
                    <a:lstStyle/>
                    <a:p>
                      <a:r>
                        <a:rPr lang="fi-FI" sz="1200" b="1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Kylmäsavulohipiirakka 10 hlö (L)</a:t>
                      </a:r>
                      <a:endParaRPr lang="fi-FI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fi-FI" sz="1200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15 €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fi-FI" sz="1200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kpl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9763846"/>
                  </a:ext>
                </a:extLst>
              </a:tr>
              <a:tr h="493379">
                <a:tc>
                  <a:txBody>
                    <a:bodyPr/>
                    <a:lstStyle/>
                    <a:p>
                      <a:r>
                        <a:rPr lang="fi-FI" sz="1200" b="1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New York juustokakku  L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fi-FI" sz="1200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13,50€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fi-FI" sz="1200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kpl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130787"/>
                  </a:ext>
                </a:extLst>
              </a:tr>
              <a:tr h="696036">
                <a:tc>
                  <a:txBody>
                    <a:bodyPr/>
                    <a:lstStyle/>
                    <a:p>
                      <a:r>
                        <a:rPr lang="fi-FI" sz="1200" b="1" dirty="0" err="1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Vadelmamelba</a:t>
                      </a:r>
                      <a:r>
                        <a:rPr lang="fi-FI" sz="1200" b="1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(M,G)</a:t>
                      </a:r>
                    </a:p>
                    <a:p>
                      <a:endParaRPr lang="fi-FI" sz="1200" b="1" dirty="0">
                        <a:effectLst/>
                        <a:latin typeface="Sansa Pro Normal" panose="020B0504020101020102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i-FI" sz="1200" b="1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New York </a:t>
                      </a:r>
                      <a:r>
                        <a:rPr lang="fi-FI" sz="1200" b="1" dirty="0" err="1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Cheese</a:t>
                      </a:r>
                      <a:r>
                        <a:rPr lang="fi-FI" sz="1200" b="1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i-FI" sz="1200" b="1" dirty="0" err="1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cake</a:t>
                      </a:r>
                      <a:r>
                        <a:rPr lang="fi-FI" sz="1200" b="1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ja </a:t>
                      </a:r>
                      <a:r>
                        <a:rPr lang="fi-FI" sz="1200" b="1" dirty="0" err="1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vadelmamelba</a:t>
                      </a:r>
                      <a:r>
                        <a:rPr lang="fi-FI" sz="1200" b="1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               16€</a:t>
                      </a:r>
                    </a:p>
                    <a:p>
                      <a:endParaRPr lang="fi-FI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fi-FI" sz="1200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3,00€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fi-FI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16,00€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fi-FI" sz="1200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kpl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3590340"/>
                  </a:ext>
                </a:extLst>
              </a:tr>
              <a:tr h="982604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fi-FI" sz="1200" b="1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Pääsiäisrullapulla (L)</a:t>
                      </a:r>
                      <a:endParaRPr lang="fi-FI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rtl="0">
                        <a:spcBef>
                          <a:spcPts val="600"/>
                        </a:spcBef>
                      </a:pPr>
                      <a:r>
                        <a:rPr lang="fi-FI" sz="1200" b="1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fi-FI" sz="1200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2,00€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fi-FI" sz="1200" dirty="0">
                          <a:effectLst/>
                          <a:latin typeface="Sansa Pro Normal" panose="020B0504020101020102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kpl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1437781"/>
                  </a:ext>
                </a:extLst>
              </a:tr>
            </a:tbl>
          </a:graphicData>
        </a:graphic>
      </p:graphicFrame>
      <p:pic>
        <p:nvPicPr>
          <p:cNvPr id="8" name="Kuva 7" descr="Kuva, joka sisältää kohteen pääsiäinen, makeinen, Elintarvikeväri, konditoria&#10;&#10;Kuvaus luotu automaattisesti">
            <a:extLst>
              <a:ext uri="{FF2B5EF4-FFF2-40B4-BE49-F238E27FC236}">
                <a16:creationId xmlns:a16="http://schemas.microsoft.com/office/drawing/2014/main" id="{875F9322-DE11-25AE-CC77-9E6130CB54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86"/>
          <a:stretch/>
        </p:blipFill>
        <p:spPr>
          <a:xfrm>
            <a:off x="0" y="0"/>
            <a:ext cx="6870790" cy="2943616"/>
          </a:xfrm>
          <a:prstGeom prst="rect">
            <a:avLst/>
          </a:prstGeom>
        </p:spPr>
      </p:pic>
      <p:pic>
        <p:nvPicPr>
          <p:cNvPr id="2" name="Kuva 1" descr="Kuva, joka sisältää kohteen Grafiikka, Fontti, symboli, logo&#10;&#10;Kuvaus luotu automaattisesti">
            <a:extLst>
              <a:ext uri="{FF2B5EF4-FFF2-40B4-BE49-F238E27FC236}">
                <a16:creationId xmlns:a16="http://schemas.microsoft.com/office/drawing/2014/main" id="{755C135E-EAF8-E96E-044B-23CCC8FD3B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7562" y="8946559"/>
            <a:ext cx="1536126" cy="864071"/>
          </a:xfrm>
          <a:prstGeom prst="rect">
            <a:avLst/>
          </a:prstGeo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1E9988AF-52DD-8C72-262B-D49CD0BE20DB}"/>
              </a:ext>
            </a:extLst>
          </p:cNvPr>
          <p:cNvSpPr txBox="1"/>
          <p:nvPr/>
        </p:nvSpPr>
        <p:spPr>
          <a:xfrm>
            <a:off x="471486" y="518614"/>
            <a:ext cx="617220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3200" b="1" dirty="0"/>
              <a:t>Tilaa meillä valmistettuja herkkuja Pääsiäiseen!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863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01B3815FBD0C4DA17181D7B17E31DD" ma:contentTypeVersion="16" ma:contentTypeDescription="Create a new document." ma:contentTypeScope="" ma:versionID="392ea0bd27b8b9312e10af0833e08f2a">
  <xsd:schema xmlns:xsd="http://www.w3.org/2001/XMLSchema" xmlns:xs="http://www.w3.org/2001/XMLSchema" xmlns:p="http://schemas.microsoft.com/office/2006/metadata/properties" xmlns:ns2="33c6c38a-c0ec-4efd-a669-6e8e40f32a7c" xmlns:ns3="e81a503b-8d9d-45c2-b136-245f227e2fd0" targetNamespace="http://schemas.microsoft.com/office/2006/metadata/properties" ma:root="true" ma:fieldsID="7761ea796fabc0d2d7165d75773a7d23" ns2:_="" ns3:_="">
    <xsd:import namespace="33c6c38a-c0ec-4efd-a669-6e8e40f32a7c"/>
    <xsd:import namespace="e81a503b-8d9d-45c2-b136-245f227e2f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c6c38a-c0ec-4efd-a669-6e8e40f32a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dcee97bd-1daf-4e2b-a83a-8c0fc50342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1a503b-8d9d-45c2-b136-245f227e2fd0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56d7492a-e7fb-4ac0-81b7-7bbfcedc8309}" ma:internalName="TaxCatchAll" ma:showField="CatchAllData" ma:web="e81a503b-8d9d-45c2-b136-245f227e2f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3c6c38a-c0ec-4efd-a669-6e8e40f32a7c">
      <Terms xmlns="http://schemas.microsoft.com/office/infopath/2007/PartnerControls"/>
    </lcf76f155ced4ddcb4097134ff3c332f>
    <TaxCatchAll xmlns="e81a503b-8d9d-45c2-b136-245f227e2fd0" xsi:nil="true"/>
    <SharedWithUsers xmlns="e81a503b-8d9d-45c2-b136-245f227e2fd0">
      <UserInfo>
        <DisplayName>KOMULAINEN Satu</DisplayName>
        <AccountId>254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EAEC8E-507F-47A7-9266-DAE543D8B4E1}">
  <ds:schemaRefs>
    <ds:schemaRef ds:uri="33c6c38a-c0ec-4efd-a669-6e8e40f32a7c"/>
    <ds:schemaRef ds:uri="e81a503b-8d9d-45c2-b136-245f227e2fd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A305766-C6A7-4464-BFD6-612027E7B718}">
  <ds:schemaRefs>
    <ds:schemaRef ds:uri="http://schemas.microsoft.com/office/2006/metadata/properties"/>
    <ds:schemaRef ds:uri="e81a503b-8d9d-45c2-b136-245f227e2fd0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33c6c38a-c0ec-4efd-a669-6e8e40f32a7c"/>
  </ds:schemaRefs>
</ds:datastoreItem>
</file>

<file path=customXml/itemProps3.xml><?xml version="1.0" encoding="utf-8"?>
<ds:datastoreItem xmlns:ds="http://schemas.openxmlformats.org/officeDocument/2006/customXml" ds:itemID="{A33C6795-21D1-4C3D-8A01-7D60854B25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124</Words>
  <Application>Microsoft Office PowerPoint</Application>
  <PresentationFormat>A4-paperi (210 x 297 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Sansa Pro Normal</vt:lpstr>
      <vt:lpstr>Arial</vt:lpstr>
      <vt:lpstr>Calibri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Tilaa meillä valmistettuja herkkuja!</dc:title>
  <dc:creator>KORPELA Loviisa</dc:creator>
  <cp:lastModifiedBy>PORT CENTER Aulapalvelut</cp:lastModifiedBy>
  <cp:revision>3</cp:revision>
  <cp:lastPrinted>2026-03-18T09:54:32Z</cp:lastPrinted>
  <dcterms:created xsi:type="dcterms:W3CDTF">2024-03-04T09:15:26Z</dcterms:created>
  <dcterms:modified xsi:type="dcterms:W3CDTF">2026-03-18T11:44:08Z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0x010100EC01B3815FBD0C4DA17181D7B17E31DD</vt:lpwstr>
  </property>
  <property fmtid="{D5CDD505-2E9C-101B-9397-08002B2CF9AE}" pid="3" name="MediaServiceImageTags">
    <vt:lpwstr/>
  </property>
</Properties>
</file>