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6859588" cy="12195175"/>
  <p:notesSz cx="9144000" cy="6858000"/>
  <p:custDataLst>
    <p:tags r:id="rId5"/>
  </p:custDataLst>
  <p:defaultTextStyle>
    <a:defPPr>
      <a:defRPr lang="en-US"/>
    </a:defPPr>
    <a:lvl1pPr marL="0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722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444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9166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888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610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8332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8053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775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D07"/>
    <a:srgbClr val="F682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4682" autoAdjust="0"/>
  </p:normalViewPr>
  <p:slideViewPr>
    <p:cSldViewPr snapToGrid="0">
      <p:cViewPr varScale="1">
        <p:scale>
          <a:sx n="49" d="100"/>
          <a:sy n="49" d="100"/>
        </p:scale>
        <p:origin x="-2894" y="-96"/>
      </p:cViewPr>
      <p:guideLst>
        <p:guide orient="horz" pos="3842"/>
        <p:guide pos="21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0" d="100"/>
          <a:sy n="110" d="100"/>
        </p:scale>
        <p:origin x="-678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F9B06-75EE-4898-843A-CD2BCC3A8389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D1259-A58D-4E18-A802-83379F64A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18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FF975-52A0-44B4-827D-DCDD758D88E2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48100" y="514350"/>
            <a:ext cx="14478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47999-8DCD-4C44-B327-531A943EB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010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4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722" algn="l" defTabSz="12194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444" algn="l" defTabSz="12194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9166" algn="l" defTabSz="12194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888" algn="l" defTabSz="12194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610" algn="l" defTabSz="12194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8332" algn="l" defTabSz="12194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8053" algn="l" defTabSz="12194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775" algn="l" defTabSz="12194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image" Target="file:///C:\Users\catherine.huon.ext\Documents\4_1_1_presentations_Powerpoint\Format%2016_9.png" TargetMode="Externa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Slide_blue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716799" y="911640"/>
            <a:ext cx="5425992" cy="10738779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121944" tIns="60972" rIns="121944" bIns="609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52" name="Picture 4" descr="\\psf\Home\Desktop\Untitled-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52253"/>
            <a:ext cx="6859588" cy="248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Espace réservé du texte 7"/>
          <p:cNvSpPr>
            <a:spLocks noGrp="1"/>
          </p:cNvSpPr>
          <p:nvPr>
            <p:ph type="body" sz="quarter" idx="12"/>
          </p:nvPr>
        </p:nvSpPr>
        <p:spPr bwMode="gray">
          <a:xfrm>
            <a:off x="2306544" y="1487879"/>
            <a:ext cx="3944742" cy="41426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96019" anchor="ctr"/>
          <a:lstStyle>
            <a:lvl1pPr marL="0" indent="0" algn="r">
              <a:buNone/>
              <a:defRPr lang="fr-FR" sz="1200" b="1" kern="1200" cap="all" baseline="0" smtClean="0">
                <a:solidFill>
                  <a:schemeClr val="bg1"/>
                </a:solidFill>
                <a:latin typeface="Arial" charset="0"/>
              </a:defRPr>
            </a:lvl1pPr>
            <a:lvl2pPr marL="254051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84446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589934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811" indent="0">
              <a:buFont typeface="Arial" pitchFamily="34" charset="0"/>
              <a:buNone/>
              <a:defRPr lang="fr-FR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fi-FI" altLang="fr-FR" smtClean="0"/>
              <a:t>Muokkaa tekstin perustyylejä napsauttamalla</a:t>
            </a:r>
          </a:p>
        </p:txBody>
      </p:sp>
      <p:sp>
        <p:nvSpPr>
          <p:cNvPr id="9" name="Titre 4"/>
          <p:cNvSpPr>
            <a:spLocks noGrp="1"/>
          </p:cNvSpPr>
          <p:nvPr>
            <p:ph type="title"/>
          </p:nvPr>
        </p:nvSpPr>
        <p:spPr>
          <a:xfrm>
            <a:off x="291135" y="5138889"/>
            <a:ext cx="6277319" cy="1182169"/>
          </a:xfrm>
          <a:noFill/>
        </p:spPr>
        <p:txBody>
          <a:bodyPr lIns="0" tIns="0" rIns="0" bIns="0"/>
          <a:lstStyle>
            <a:lvl1pPr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291135" y="10618032"/>
            <a:ext cx="6277319" cy="85441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lnSpc>
                <a:spcPct val="100000"/>
              </a:lnSpc>
              <a:buNone/>
              <a:defRPr lang="fr-FR" sz="1800" b="0" kern="1200" smtClean="0">
                <a:solidFill>
                  <a:schemeClr val="bg1"/>
                </a:solidFill>
                <a:latin typeface="Arial" charset="0"/>
              </a:defRPr>
            </a:lvl1pPr>
            <a:lvl2pPr marL="254051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84446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589934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811" indent="0">
              <a:buFont typeface="Arial" pitchFamily="34" charset="0"/>
              <a:buNone/>
              <a:defRPr lang="fr-FR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fi-FI" altLang="fr-FR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0576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>
            <a:spLocks noGrp="1"/>
          </p:cNvSpPr>
          <p:nvPr>
            <p:ph sz="quarter" idx="13"/>
          </p:nvPr>
        </p:nvSpPr>
        <p:spPr>
          <a:xfrm>
            <a:off x="353699" y="2816736"/>
            <a:ext cx="3018933" cy="850651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AU" dirty="0"/>
          </a:p>
        </p:txBody>
      </p:sp>
      <p:sp>
        <p:nvSpPr>
          <p:cNvPr id="12" name="Content Placeholder 6"/>
          <p:cNvSpPr>
            <a:spLocks noGrp="1"/>
          </p:cNvSpPr>
          <p:nvPr>
            <p:ph sz="quarter" idx="14"/>
          </p:nvPr>
        </p:nvSpPr>
        <p:spPr>
          <a:xfrm>
            <a:off x="3490531" y="2816743"/>
            <a:ext cx="3018934" cy="850725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AU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53783" y="1682493"/>
            <a:ext cx="6154725" cy="659041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[Subtitle]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1C193A1-A3DF-49B0-877C-459ADA805738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18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95CAE50-4524-40DC-A7F6-82185BF98293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53782" y="2816735"/>
            <a:ext cx="1974430" cy="849015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AU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53783" y="1682493"/>
            <a:ext cx="6154725" cy="659041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[Subtitle]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53781" y="719595"/>
            <a:ext cx="6154725" cy="96191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AU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6"/>
          </p:nvPr>
        </p:nvSpPr>
        <p:spPr>
          <a:xfrm>
            <a:off x="2441809" y="2816735"/>
            <a:ext cx="1974157" cy="849015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AU" dirty="0"/>
          </a:p>
        </p:txBody>
      </p:sp>
      <p:sp>
        <p:nvSpPr>
          <p:cNvPr id="10" name="Content Placeholder 6"/>
          <p:cNvSpPr>
            <a:spLocks noGrp="1"/>
          </p:cNvSpPr>
          <p:nvPr>
            <p:ph sz="quarter" idx="17"/>
          </p:nvPr>
        </p:nvSpPr>
        <p:spPr>
          <a:xfrm>
            <a:off x="4533760" y="2816735"/>
            <a:ext cx="1974157" cy="849015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A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9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E9E8-5229-448C-92D7-7EDBA58BBD63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3"/>
          </p:nvPr>
        </p:nvSpPr>
        <p:spPr>
          <a:xfrm>
            <a:off x="353703" y="2816744"/>
            <a:ext cx="6155766" cy="4086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AU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53783" y="1682493"/>
            <a:ext cx="6154725" cy="659041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[Subtitle]</a:t>
            </a:r>
          </a:p>
        </p:txBody>
      </p:sp>
      <p:sp>
        <p:nvSpPr>
          <p:cNvPr id="13" name="Content Placeholder 6"/>
          <p:cNvSpPr>
            <a:spLocks noGrp="1"/>
          </p:cNvSpPr>
          <p:nvPr>
            <p:ph sz="quarter" idx="16"/>
          </p:nvPr>
        </p:nvSpPr>
        <p:spPr>
          <a:xfrm>
            <a:off x="353703" y="7207339"/>
            <a:ext cx="6155766" cy="409404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69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Highligh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53783" y="2893554"/>
            <a:ext cx="6154725" cy="8416058"/>
          </a:xfrm>
          <a:solidFill>
            <a:schemeClr val="accent1"/>
          </a:solidFill>
          <a:ln w="57150">
            <a:noFill/>
            <a:miter lim="800000"/>
          </a:ln>
        </p:spPr>
        <p:txBody>
          <a:bodyPr lIns="206441" tIns="144029" rIns="206441" bIns="206441">
            <a:normAutofit/>
          </a:bodyPr>
          <a:lstStyle>
            <a:lvl1pPr marL="0" indent="0">
              <a:buNone/>
              <a:defRPr sz="2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[Subtitle in one line]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0E3178B-D267-4C99-917E-03F9CC27BB14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470407" y="4899413"/>
            <a:ext cx="1393353" cy="52092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1980389" y="4899413"/>
            <a:ext cx="1392241" cy="52092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16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3489334" y="4899413"/>
            <a:ext cx="1393523" cy="52092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7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4998211" y="4899413"/>
            <a:ext cx="1393523" cy="52092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23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Highl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74161" y="2961843"/>
            <a:ext cx="6113867" cy="8270953"/>
          </a:xfrm>
          <a:ln w="57150">
            <a:solidFill>
              <a:schemeClr val="accent1"/>
            </a:solidFill>
            <a:miter lim="800000"/>
          </a:ln>
        </p:spPr>
        <p:txBody>
          <a:bodyPr lIns="168034" tIns="105621" rIns="206441" bIns="206441">
            <a:normAutofit/>
          </a:bodyPr>
          <a:lstStyle>
            <a:lvl1pPr marL="0" indent="0">
              <a:buNone/>
              <a:defRPr sz="2900" b="1"/>
            </a:lvl1pPr>
          </a:lstStyle>
          <a:p>
            <a:pPr lvl="0"/>
            <a:r>
              <a:rPr lang="en-US" dirty="0" smtClean="0"/>
              <a:t>[Subtitle in one line]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67F087E-5BD3-4EC1-942E-1F213AD2703B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15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470407" y="4899413"/>
            <a:ext cx="1393353" cy="52092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6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1980389" y="4899413"/>
            <a:ext cx="1392241" cy="52092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7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3489334" y="4899413"/>
            <a:ext cx="1393523" cy="52092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8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4998211" y="4899413"/>
            <a:ext cx="1393523" cy="52092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28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Highligh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53783" y="2893554"/>
            <a:ext cx="6154725" cy="8416058"/>
          </a:xfrm>
          <a:solidFill>
            <a:schemeClr val="accent4"/>
          </a:solidFill>
          <a:ln w="57150">
            <a:noFill/>
            <a:miter lim="800000"/>
          </a:ln>
        </p:spPr>
        <p:txBody>
          <a:bodyPr lIns="206441" tIns="144029" rIns="206441" bIns="206441">
            <a:normAutofit/>
          </a:bodyPr>
          <a:lstStyle>
            <a:lvl1pPr marL="0" indent="0">
              <a:buNone/>
              <a:defRPr sz="29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[Subtitle in one line]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0373716-036B-4B0F-84B6-974780427D9E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16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470407" y="4899413"/>
            <a:ext cx="1393353" cy="52092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7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1980389" y="4899413"/>
            <a:ext cx="1392241" cy="52092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20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3489334" y="4899413"/>
            <a:ext cx="1393523" cy="52092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21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4998211" y="4899413"/>
            <a:ext cx="1393523" cy="52092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41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Highligh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75387" y="2961843"/>
            <a:ext cx="6114215" cy="8270953"/>
          </a:xfrm>
          <a:ln w="57150">
            <a:solidFill>
              <a:schemeClr val="accent4"/>
            </a:solidFill>
            <a:miter lim="800000"/>
          </a:ln>
        </p:spPr>
        <p:txBody>
          <a:bodyPr lIns="168034" tIns="105621" rIns="206441" bIns="206441">
            <a:normAutofit/>
          </a:bodyPr>
          <a:lstStyle>
            <a:lvl1pPr marL="0" indent="0">
              <a:buNone/>
              <a:defRPr sz="2900" b="1"/>
            </a:lvl1pPr>
          </a:lstStyle>
          <a:p>
            <a:pPr lvl="0"/>
            <a:r>
              <a:rPr lang="en-US" dirty="0" smtClean="0"/>
              <a:t>[Subtitle in one line]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A21421A-D662-4885-A449-684C0224372C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15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470407" y="4899413"/>
            <a:ext cx="1393353" cy="52092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6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1980389" y="4899413"/>
            <a:ext cx="1392241" cy="52092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9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3489334" y="4899413"/>
            <a:ext cx="1393523" cy="52092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20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4998211" y="4899413"/>
            <a:ext cx="1393523" cy="52092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96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 &amp; Featur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908179" y="2890714"/>
            <a:ext cx="3600244" cy="8416177"/>
          </a:xfrm>
          <a:solidFill>
            <a:schemeClr val="accent1"/>
          </a:solidFill>
        </p:spPr>
        <p:txBody>
          <a:bodyPr lIns="206441" tIns="182436" rIns="206441" bIns="206441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912404B-1B76-4F4E-B07E-90E9FB124A2C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353703" y="2890714"/>
            <a:ext cx="2438964" cy="8416177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53783" y="1681507"/>
            <a:ext cx="6154725" cy="514907"/>
          </a:xfrm>
        </p:spPr>
        <p:txBody>
          <a:bodyPr>
            <a:normAutofit/>
          </a:bodyPr>
          <a:lstStyle>
            <a:lvl1pPr marL="0" indent="0">
              <a:buNone/>
              <a:defRPr sz="23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22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d Title, Pic &amp; Featur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908179" y="2890714"/>
            <a:ext cx="3600244" cy="8416177"/>
          </a:xfrm>
          <a:solidFill>
            <a:schemeClr val="accent1"/>
          </a:solidFill>
        </p:spPr>
        <p:txBody>
          <a:bodyPr lIns="206441" tIns="182436" rIns="206441" bIns="206441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74B37C6-2E31-448D-9B1F-3A58CDCBF198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353703" y="2890714"/>
            <a:ext cx="2438964" cy="8416177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53783" y="1681507"/>
            <a:ext cx="6154725" cy="514907"/>
          </a:xfrm>
        </p:spPr>
        <p:txBody>
          <a:bodyPr>
            <a:normAutofit/>
          </a:bodyPr>
          <a:lstStyle>
            <a:lvl1pPr marL="0" indent="0">
              <a:buNone/>
              <a:defRPr sz="23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A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4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490534" y="2816734"/>
            <a:ext cx="3017976" cy="8492878"/>
          </a:xfrm>
          <a:noFill/>
        </p:spPr>
        <p:txBody>
          <a:bodyPr lIns="0" tIns="0" rIns="0" bIns="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AU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353782" y="2890721"/>
            <a:ext cx="3019299" cy="4012363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353783" y="7297471"/>
            <a:ext cx="3018849" cy="401171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018E392-E7C1-4D18-8BEA-E76DE3EC6347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2A295C"/>
                </a:solidFill>
              </a:rPr>
              <a:t>Sodexo - Title</a:t>
            </a:r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389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Slide_bluebackgro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3" descr="C:\Users\catherine.huon.ext\Documents\4_1_1_presentations_Powerpoint\Format 16_9.png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3" r:link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381" y="890325"/>
            <a:ext cx="6860350" cy="256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Espace réservé du texte 7"/>
          <p:cNvSpPr>
            <a:spLocks noGrp="1"/>
          </p:cNvSpPr>
          <p:nvPr>
            <p:ph type="body" sz="quarter" idx="12"/>
          </p:nvPr>
        </p:nvSpPr>
        <p:spPr bwMode="gray">
          <a:xfrm>
            <a:off x="2664635" y="1261519"/>
            <a:ext cx="3944742" cy="41426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96019" anchor="ctr"/>
          <a:lstStyle>
            <a:lvl1pPr marL="0" indent="0" algn="r">
              <a:buNone/>
              <a:defRPr lang="fr-FR" sz="1200" b="1" kern="1200" cap="all" baseline="0" smtClean="0">
                <a:solidFill>
                  <a:schemeClr val="bg1"/>
                </a:solidFill>
                <a:latin typeface="Arial" charset="0"/>
              </a:defRPr>
            </a:lvl1pPr>
            <a:lvl2pPr marL="254051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84446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589934" indent="0">
              <a:buNone/>
              <a:defRPr lang="fr-FR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811" indent="0">
              <a:buFont typeface="Arial" pitchFamily="34" charset="0"/>
              <a:buNone/>
              <a:defRPr lang="fr-FR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fi-FI" altLang="fr-FR" smtClean="0"/>
              <a:t>Muokkaa tekstin perustyylejä napsauttamalla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3801" y="1664434"/>
            <a:ext cx="1104782" cy="1496943"/>
          </a:xfrm>
          <a:prstGeom prst="rect">
            <a:avLst/>
          </a:prstGeom>
        </p:spPr>
      </p:pic>
      <p:sp>
        <p:nvSpPr>
          <p:cNvPr id="7" name="Titre 4"/>
          <p:cNvSpPr>
            <a:spLocks noGrp="1"/>
          </p:cNvSpPr>
          <p:nvPr>
            <p:ph type="title"/>
          </p:nvPr>
        </p:nvSpPr>
        <p:spPr>
          <a:xfrm>
            <a:off x="3828217" y="3836915"/>
            <a:ext cx="2929043" cy="3232187"/>
          </a:xfrm>
          <a:solidFill>
            <a:schemeClr val="accent1"/>
          </a:solidFill>
        </p:spPr>
        <p:txBody>
          <a:bodyPr lIns="0" tIns="0" rIns="108000" bIns="0" anchor="ctr">
            <a:normAutofit/>
          </a:bodyPr>
          <a:lstStyle>
            <a:lvl1pPr algn="r">
              <a:lnSpc>
                <a:spcPct val="100000"/>
              </a:lnSpc>
              <a:tabLst>
                <a:tab pos="5022850" algn="l"/>
              </a:tabLst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40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3387814" y="2941521"/>
            <a:ext cx="3109740" cy="8314174"/>
          </a:xfrm>
          <a:noFill/>
          <a:ln w="38100" cap="flat" cmpd="sng" algn="ctr">
            <a:solidFill>
              <a:srgbClr val="3CDCC8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192038" tIns="110422" rIns="206441" bIns="206441">
            <a:normAutofit/>
          </a:bodyPr>
          <a:lstStyle>
            <a:lvl1pPr marL="0" indent="0">
              <a:buNone/>
              <a:defRPr sz="2900" i="1">
                <a:solidFill>
                  <a:schemeClr val="accent1"/>
                </a:solidFill>
              </a:defRPr>
            </a:lvl1pPr>
            <a:lvl2pPr>
              <a:defRPr sz="2700">
                <a:solidFill>
                  <a:schemeClr val="accent1"/>
                </a:solidFill>
              </a:defRPr>
            </a:lvl2pPr>
            <a:lvl3pPr>
              <a:defRPr sz="2700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[Enter text]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F36CA68-1409-4AD2-881A-8885B4FA2506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353783" y="2890714"/>
            <a:ext cx="1393269" cy="8416177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1869303" y="7302047"/>
            <a:ext cx="1393354" cy="401171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1869297" y="2890721"/>
            <a:ext cx="1393354" cy="4012363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79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 &amp;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3372632" y="2746184"/>
            <a:ext cx="3135876" cy="8560709"/>
          </a:xfrm>
          <a:noFill/>
          <a:ln w="38100">
            <a:noFill/>
          </a:ln>
        </p:spPr>
        <p:txBody>
          <a:bodyPr lIns="0" tIns="0" rIns="0" bIns="0">
            <a:normAutofit/>
          </a:bodyPr>
          <a:lstStyle>
            <a:lvl1pPr marL="0" indent="0">
              <a:buNone/>
              <a:defRPr sz="2900" i="1">
                <a:solidFill>
                  <a:schemeClr val="accent1"/>
                </a:solidFill>
              </a:defRPr>
            </a:lvl1pPr>
            <a:lvl2pPr>
              <a:defRPr sz="2700">
                <a:solidFill>
                  <a:schemeClr val="accent1"/>
                </a:solidFill>
              </a:defRPr>
            </a:lvl2pPr>
            <a:lvl3pPr>
              <a:defRPr sz="2700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[Enter text]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1E65F2A-BCF8-4B3B-B037-1C79B03C5339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353783" y="2890714"/>
            <a:ext cx="1393523" cy="8416177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1876935" y="7340578"/>
            <a:ext cx="1371918" cy="3936195"/>
          </a:xfrm>
          <a:solidFill>
            <a:schemeClr val="accent3">
              <a:lumMod val="20000"/>
              <a:lumOff val="80000"/>
            </a:schemeClr>
          </a:solidFill>
          <a:ln w="38100" cap="flat" cmpd="sng" algn="ctr">
            <a:solidFill>
              <a:srgbClr val="3CDCC8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1868833" y="2890721"/>
            <a:ext cx="1392498" cy="4012363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73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 &amp;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3384897" y="2941522"/>
            <a:ext cx="3123611" cy="8313632"/>
          </a:xfrm>
          <a:noFill/>
          <a:ln w="38100">
            <a:solidFill>
              <a:schemeClr val="accent1"/>
            </a:solidFill>
            <a:miter lim="800000"/>
          </a:ln>
        </p:spPr>
        <p:txBody>
          <a:bodyPr lIns="206441" tIns="120024" rIns="206441" bIns="206441">
            <a:normAutofit/>
          </a:bodyPr>
          <a:lstStyle>
            <a:lvl1pPr marL="0" indent="0">
              <a:buNone/>
              <a:defRPr sz="2900" i="1">
                <a:solidFill>
                  <a:schemeClr val="accent1"/>
                </a:solidFill>
              </a:defRPr>
            </a:lvl1pPr>
            <a:lvl2pPr>
              <a:defRPr sz="2700">
                <a:solidFill>
                  <a:schemeClr val="accent1"/>
                </a:solidFill>
              </a:defRPr>
            </a:lvl2pPr>
            <a:lvl3pPr>
              <a:defRPr sz="2700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[Enter text]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AF309DC-694D-46D1-B519-82FCF0081400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353783" y="2890714"/>
            <a:ext cx="1393269" cy="8416177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1869303" y="7302047"/>
            <a:ext cx="1393354" cy="401171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1869297" y="2890721"/>
            <a:ext cx="1393354" cy="4012363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2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 &amp;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B85E0E3-0E27-4102-B356-EFF440F45CBA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3372632" y="2746184"/>
            <a:ext cx="3135876" cy="8560709"/>
          </a:xfrm>
          <a:noFill/>
          <a:ln w="38100">
            <a:noFill/>
          </a:ln>
        </p:spPr>
        <p:txBody>
          <a:bodyPr lIns="0" tIns="0" rIns="0" bIns="0">
            <a:normAutofit/>
          </a:bodyPr>
          <a:lstStyle>
            <a:lvl1pPr marL="0" indent="0">
              <a:buNone/>
              <a:defRPr sz="2900" i="1">
                <a:solidFill>
                  <a:schemeClr val="accent1"/>
                </a:solidFill>
              </a:defRPr>
            </a:lvl1pPr>
            <a:lvl2pPr>
              <a:defRPr sz="2700">
                <a:solidFill>
                  <a:schemeClr val="accent1"/>
                </a:solidFill>
              </a:defRPr>
            </a:lvl2pPr>
            <a:lvl3pPr>
              <a:defRPr sz="2700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[Enter text]</a:t>
            </a:r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353783" y="2890714"/>
            <a:ext cx="1393523" cy="8416177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1876935" y="7340578"/>
            <a:ext cx="1371918" cy="3936195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1868833" y="2890721"/>
            <a:ext cx="1392498" cy="4012363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4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 &amp; 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45AA03C-B620-4378-9934-7DD06C00D280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353783" y="2890714"/>
            <a:ext cx="1393269" cy="8416177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1869303" y="7302047"/>
            <a:ext cx="1393354" cy="401171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1869297" y="2890721"/>
            <a:ext cx="1393354" cy="4012363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3372632" y="2746184"/>
            <a:ext cx="3135876" cy="8560709"/>
          </a:xfrm>
          <a:noFill/>
          <a:ln w="38100">
            <a:noFill/>
          </a:ln>
        </p:spPr>
        <p:txBody>
          <a:bodyPr lIns="0" tIns="0" rIns="0" bIns="0">
            <a:normAutofit/>
          </a:bodyPr>
          <a:lstStyle>
            <a:lvl1pPr marL="0" indent="0">
              <a:buNone/>
              <a:defRPr sz="2900" i="1">
                <a:solidFill>
                  <a:schemeClr val="accent1"/>
                </a:solidFill>
              </a:defRPr>
            </a:lvl1pPr>
            <a:lvl2pPr>
              <a:defRPr sz="2700">
                <a:solidFill>
                  <a:schemeClr val="accent1"/>
                </a:solidFill>
              </a:defRPr>
            </a:lvl2pPr>
            <a:lvl3pPr>
              <a:defRPr sz="2700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[Enter text]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65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B72EC46-9B9F-4588-8107-6682C47CB523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353697" y="2890721"/>
            <a:ext cx="3019299" cy="4012363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3491908" y="2890721"/>
            <a:ext cx="3019299" cy="4012363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9" hasCustomPrompt="1"/>
          </p:nvPr>
        </p:nvSpPr>
        <p:spPr>
          <a:xfrm>
            <a:off x="353696" y="7315287"/>
            <a:ext cx="3019299" cy="3991603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3491908" y="7315287"/>
            <a:ext cx="3019299" cy="3991603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41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32D27FE-F064-40E2-BB90-4CFCCE5BE30E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354894" y="2890719"/>
            <a:ext cx="1973322" cy="4012363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354890" y="7315741"/>
            <a:ext cx="1973321" cy="3991157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2443729" y="2890719"/>
            <a:ext cx="1974513" cy="4012363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9" hasCustomPrompt="1"/>
          </p:nvPr>
        </p:nvSpPr>
        <p:spPr>
          <a:xfrm>
            <a:off x="2443734" y="7315728"/>
            <a:ext cx="1974512" cy="401171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4531382" y="2890715"/>
            <a:ext cx="1974147" cy="4012368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21" hasCustomPrompt="1"/>
          </p:nvPr>
        </p:nvSpPr>
        <p:spPr>
          <a:xfrm>
            <a:off x="4531382" y="7315728"/>
            <a:ext cx="1974147" cy="401171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35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7C0DF4D-324E-43B4-9A14-FD7BFB2E648D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353783" y="2890722"/>
            <a:ext cx="6154725" cy="8416174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74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ature Conten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53702" y="2890714"/>
            <a:ext cx="2554482" cy="8416177"/>
          </a:xfrm>
          <a:solidFill>
            <a:schemeClr val="accent1"/>
          </a:solidFill>
        </p:spPr>
        <p:txBody>
          <a:bodyPr lIns="206441" tIns="168034" rIns="206441" bIns="206441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03608B4-F0B8-4A60-A0EB-D3514A002C5F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3024888" y="2890714"/>
            <a:ext cx="3484575" cy="8416177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59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ature Content &amp;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53698" y="2890714"/>
            <a:ext cx="3367867" cy="8416177"/>
          </a:xfrm>
          <a:solidFill>
            <a:schemeClr val="accent1"/>
          </a:solidFill>
        </p:spPr>
        <p:txBody>
          <a:bodyPr lIns="206441" tIns="168034" rIns="206441" bIns="206441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261E1D5-77AE-4D03-AF67-79AAC79AC8F8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3837083" y="2890710"/>
            <a:ext cx="1277396" cy="3605855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5232068" y="2893554"/>
            <a:ext cx="1277396" cy="3610540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3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3837082" y="6903080"/>
            <a:ext cx="812888" cy="4403812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5" name="Content Placeholder 9"/>
          <p:cNvSpPr>
            <a:spLocks noGrp="1"/>
          </p:cNvSpPr>
          <p:nvPr>
            <p:ph sz="quarter" idx="19" hasCustomPrompt="1"/>
          </p:nvPr>
        </p:nvSpPr>
        <p:spPr>
          <a:xfrm>
            <a:off x="4768365" y="6903080"/>
            <a:ext cx="812197" cy="4403812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6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5694887" y="6903080"/>
            <a:ext cx="812888" cy="4403812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53783" y="1681507"/>
            <a:ext cx="6154725" cy="514907"/>
          </a:xfrm>
        </p:spPr>
        <p:txBody>
          <a:bodyPr>
            <a:normAutofit/>
          </a:bodyPr>
          <a:lstStyle>
            <a:lvl1pPr marL="0" indent="0">
              <a:buNone/>
              <a:defRPr sz="23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27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53702" y="2890714"/>
            <a:ext cx="2090029" cy="8416177"/>
          </a:xfrm>
          <a:solidFill>
            <a:srgbClr val="3CDCC8"/>
          </a:solidFill>
        </p:spPr>
        <p:txBody>
          <a:bodyPr lIns="206441" tIns="206441" rIns="206441" bIns="206441" anchor="t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3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[Subtitle]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3700" y="634226"/>
            <a:ext cx="6154725" cy="1048258"/>
          </a:xfrm>
        </p:spPr>
        <p:txBody>
          <a:bodyPr>
            <a:noAutofit/>
          </a:bodyPr>
          <a:lstStyle>
            <a:lvl1pPr marL="719811" indent="-719811">
              <a:buClr>
                <a:schemeClr val="accent2"/>
              </a:buClr>
              <a:buFont typeface="+mj-lt"/>
              <a:buAutoNum type="arabicPeriod"/>
              <a:defRPr sz="4800"/>
            </a:lvl1pPr>
          </a:lstStyle>
          <a:p>
            <a:r>
              <a:rPr lang="fi-FI" smtClean="0"/>
              <a:t>Muokkaa perustyyl. napsautt.</a:t>
            </a:r>
            <a:endParaRPr lang="en-AU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2560436" y="2890714"/>
            <a:ext cx="3947987" cy="8416177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344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lin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353783" y="2890714"/>
            <a:ext cx="6154725" cy="8416177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191975" y="7701033"/>
            <a:ext cx="2317493" cy="3605857"/>
          </a:xfrm>
          <a:solidFill>
            <a:schemeClr val="accent1"/>
          </a:solidFill>
        </p:spPr>
        <p:txBody>
          <a:bodyPr lIns="206441" tIns="168034" rIns="206441" bIns="206441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A7181C-9B3D-4379-8A45-00A78629EC3C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35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AEDCB93-FD5F-433F-A48F-09851EAF7589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5230437" y="2893549"/>
            <a:ext cx="1270125" cy="4011710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7" name="Content Placeholder 9"/>
          <p:cNvSpPr>
            <a:spLocks noGrp="1"/>
          </p:cNvSpPr>
          <p:nvPr>
            <p:ph sz="quarter" idx="19" hasCustomPrompt="1"/>
          </p:nvPr>
        </p:nvSpPr>
        <p:spPr>
          <a:xfrm>
            <a:off x="5239343" y="7306437"/>
            <a:ext cx="1270124" cy="4011710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8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363867" y="2893551"/>
            <a:ext cx="1625777" cy="8413336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9" name="Content Placeholder 9"/>
          <p:cNvSpPr>
            <a:spLocks noGrp="1"/>
          </p:cNvSpPr>
          <p:nvPr>
            <p:ph sz="quarter" idx="21" hasCustomPrompt="1"/>
          </p:nvPr>
        </p:nvSpPr>
        <p:spPr>
          <a:xfrm>
            <a:off x="2095987" y="2893551"/>
            <a:ext cx="1625580" cy="8413336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20" name="Content Placeholder 9"/>
          <p:cNvSpPr>
            <a:spLocks noGrp="1"/>
          </p:cNvSpPr>
          <p:nvPr>
            <p:ph sz="quarter" idx="22" hasCustomPrompt="1"/>
          </p:nvPr>
        </p:nvSpPr>
        <p:spPr>
          <a:xfrm>
            <a:off x="3846174" y="2893549"/>
            <a:ext cx="1269936" cy="4011710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21" name="Content Placeholder 9"/>
          <p:cNvSpPr>
            <a:spLocks noGrp="1"/>
          </p:cNvSpPr>
          <p:nvPr>
            <p:ph sz="quarter" idx="23" hasCustomPrompt="1"/>
          </p:nvPr>
        </p:nvSpPr>
        <p:spPr>
          <a:xfrm>
            <a:off x="3846174" y="7302047"/>
            <a:ext cx="1269936" cy="4011710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53783" y="1681507"/>
            <a:ext cx="6154725" cy="514907"/>
          </a:xfrm>
        </p:spPr>
        <p:txBody>
          <a:bodyPr>
            <a:normAutofit/>
          </a:bodyPr>
          <a:lstStyle>
            <a:lvl1pPr marL="0" indent="0">
              <a:buNone/>
              <a:defRPr sz="23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59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9"/>
          <p:cNvSpPr>
            <a:spLocks noGrp="1"/>
          </p:cNvSpPr>
          <p:nvPr>
            <p:ph sz="quarter" idx="22" hasCustomPrompt="1"/>
          </p:nvPr>
        </p:nvSpPr>
        <p:spPr>
          <a:xfrm>
            <a:off x="3614170" y="4087651"/>
            <a:ext cx="2895294" cy="7219239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5570482-9FB6-4F27-BDCD-896188E73740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8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361820" y="4087641"/>
            <a:ext cx="1508871" cy="7219245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9" name="Content Placeholder 9"/>
          <p:cNvSpPr>
            <a:spLocks noGrp="1"/>
          </p:cNvSpPr>
          <p:nvPr>
            <p:ph sz="quarter" idx="21" hasCustomPrompt="1"/>
          </p:nvPr>
        </p:nvSpPr>
        <p:spPr>
          <a:xfrm>
            <a:off x="1987403" y="4087651"/>
            <a:ext cx="1510063" cy="7219239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353703" y="3233036"/>
            <a:ext cx="3143764" cy="459405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[Chart title]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3614174" y="3233036"/>
            <a:ext cx="2895293" cy="459405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[Chart title]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53783" y="1681507"/>
            <a:ext cx="6154725" cy="514907"/>
          </a:xfrm>
        </p:spPr>
        <p:txBody>
          <a:bodyPr>
            <a:normAutofit/>
          </a:bodyPr>
          <a:lstStyle>
            <a:lvl1pPr marL="0" indent="0">
              <a:buNone/>
              <a:defRPr sz="23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21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CD57207-DB23-4543-8644-D690C6A2A948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53698" y="2795622"/>
            <a:ext cx="6155764" cy="129202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22" hasCustomPrompt="1"/>
          </p:nvPr>
        </p:nvSpPr>
        <p:spPr>
          <a:xfrm>
            <a:off x="353700" y="4475651"/>
            <a:ext cx="6155764" cy="6831234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[Content]</a:t>
            </a:r>
            <a:endParaRPr lang="en-A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39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hf hdr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353699" y="2890714"/>
            <a:ext cx="3018933" cy="8416177"/>
          </a:xfrm>
          <a:solidFill>
            <a:schemeClr val="accent1"/>
          </a:solidFill>
          <a:ln w="38100">
            <a:noFill/>
          </a:ln>
        </p:spPr>
        <p:txBody>
          <a:bodyPr lIns="206441" tIns="148830" rIns="206441" bIns="206441">
            <a:normAutofit/>
          </a:bodyPr>
          <a:lstStyle>
            <a:lvl1pPr marL="0" indent="0">
              <a:buNone/>
              <a:defRPr sz="2900" i="1" baseline="0">
                <a:solidFill>
                  <a:schemeClr val="bg1"/>
                </a:solidFill>
              </a:defRPr>
            </a:lvl1pPr>
            <a:lvl2pPr>
              <a:defRPr sz="2700">
                <a:solidFill>
                  <a:schemeClr val="accent1"/>
                </a:solidFill>
              </a:defRPr>
            </a:lvl2pPr>
            <a:lvl3pPr>
              <a:defRPr sz="2700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[Quote text]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D68B763-E33E-413C-9111-4488E431F826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70407" y="10497669"/>
            <a:ext cx="2786708" cy="704847"/>
          </a:xfrm>
        </p:spPr>
        <p:txBody>
          <a:bodyPr/>
          <a:lstStyle>
            <a:lvl1pPr marL="0" indent="0">
              <a:buNone/>
              <a:tabLst>
                <a:tab pos="124909" algn="l"/>
              </a:tabLst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[Name]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90535" y="2893561"/>
            <a:ext cx="1159937" cy="4361218"/>
          </a:xfrm>
          <a:prstGeom prst="rect">
            <a:avLst/>
          </a:prstGeom>
          <a:solidFill>
            <a:schemeClr val="accent2"/>
          </a:solidFill>
        </p:spPr>
        <p:txBody>
          <a:bodyPr wrap="square" lIns="121944" tIns="60972" rIns="121944" bIns="60972" rtlCol="0">
            <a:spAutoFit/>
          </a:bodyPr>
          <a:lstStyle/>
          <a:p>
            <a:pPr algn="ctr" defTabSz="9144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AU" sz="1800" dirty="0" smtClean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en-AU" sz="15300" dirty="0" smtClean="0">
                <a:solidFill>
                  <a:srgbClr val="FFFFFF"/>
                </a:solidFill>
                <a:cs typeface="Arial" pitchFamily="34" charset="0"/>
              </a:rPr>
              <a:t>“”</a:t>
            </a:r>
            <a:endParaRPr lang="en-AU" sz="18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9" name="TextBox 8"/>
          <p:cNvSpPr txBox="1"/>
          <p:nvPr userDrawn="1"/>
        </p:nvSpPr>
        <p:spPr>
          <a:xfrm>
            <a:off x="3490535" y="2893561"/>
            <a:ext cx="1159937" cy="4361218"/>
          </a:xfrm>
          <a:prstGeom prst="rect">
            <a:avLst/>
          </a:prstGeom>
          <a:solidFill>
            <a:srgbClr val="3CDCC8"/>
          </a:solidFill>
        </p:spPr>
        <p:txBody>
          <a:bodyPr wrap="square" lIns="121944" tIns="60972" rIns="121944" bIns="60972" rtlCol="0">
            <a:spAutoFit/>
          </a:bodyPr>
          <a:lstStyle/>
          <a:p>
            <a:pPr algn="ctr" defTabSz="9144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AU" sz="1800" dirty="0" smtClean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en-AU" sz="15300" dirty="0" smtClean="0">
                <a:solidFill>
                  <a:srgbClr val="FFFFFF"/>
                </a:solidFill>
                <a:cs typeface="Arial" pitchFamily="34" charset="0"/>
              </a:rPr>
              <a:t>“”</a:t>
            </a:r>
            <a:endParaRPr lang="en-AU" sz="18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28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-br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399CA9-2203-4722-A3AA-6E915D3F12BD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53783" y="1681507"/>
            <a:ext cx="6154725" cy="514907"/>
          </a:xfrm>
        </p:spPr>
        <p:txBody>
          <a:bodyPr>
            <a:normAutofit/>
          </a:bodyPr>
          <a:lstStyle>
            <a:lvl1pPr marL="0" indent="0">
              <a:buNone/>
              <a:defRPr sz="23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2" name="Rectangle 1"/>
          <p:cNvSpPr/>
          <p:nvPr/>
        </p:nvSpPr>
        <p:spPr>
          <a:xfrm>
            <a:off x="353702" y="2890714"/>
            <a:ext cx="1742288" cy="84161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44" tIns="60972" rIns="121944" bIns="60972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AU" sz="1800">
              <a:solidFill>
                <a:srgbClr val="FFFFFF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473268" y="4494151"/>
            <a:ext cx="1510062" cy="5201771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11"/>
          </p:nvPr>
        </p:nvSpPr>
        <p:spPr>
          <a:xfrm>
            <a:off x="2215562" y="2890714"/>
            <a:ext cx="4292867" cy="8416177"/>
          </a:xfrm>
          <a:solidFill>
            <a:schemeClr val="accent1"/>
          </a:solidFill>
        </p:spPr>
        <p:txBody>
          <a:bodyPr lIns="206441" tIns="182436" rIns="206441" bIns="206441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AU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3702" y="2890714"/>
            <a:ext cx="1742288" cy="84161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44" tIns="60972" rIns="121944" bIns="60972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AU" sz="1800">
              <a:solidFill>
                <a:srgbClr val="FFFFFF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09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-br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908179" y="2890714"/>
            <a:ext cx="3600244" cy="8416177"/>
          </a:xfrm>
          <a:solidFill>
            <a:schemeClr val="accent1"/>
          </a:solidFill>
        </p:spPr>
        <p:txBody>
          <a:bodyPr lIns="206441" tIns="182436" rIns="206441" bIns="206441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959C919-E6C7-479F-8096-A0361DF759C7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353703" y="2890714"/>
            <a:ext cx="2438964" cy="8416177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00" baseline="0"/>
            </a:lvl1pPr>
          </a:lstStyle>
          <a:p>
            <a:r>
              <a:rPr lang="en-AU" dirty="0" smtClean="0"/>
              <a:t>[Click icon to add picture]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53786" y="1681507"/>
            <a:ext cx="5456976" cy="514907"/>
          </a:xfrm>
        </p:spPr>
        <p:txBody>
          <a:bodyPr>
            <a:normAutofit/>
          </a:bodyPr>
          <a:lstStyle>
            <a:lvl1pPr marL="0" indent="0">
              <a:buNone/>
              <a:defRPr sz="23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[Subtitle]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3701" y="716986"/>
            <a:ext cx="5457898" cy="964518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811597" y="880768"/>
            <a:ext cx="696677" cy="131565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[Logo]</a:t>
            </a:r>
            <a:endParaRPr lang="en-A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24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2"/>
          </p:nvPr>
        </p:nvSpPr>
        <p:spPr>
          <a:xfrm>
            <a:off x="357272" y="11475587"/>
            <a:ext cx="1027748" cy="270971"/>
          </a:xfrm>
        </p:spPr>
        <p:txBody>
          <a:bodyPr/>
          <a:lstStyle/>
          <a:p>
            <a:fld id="{CD68B763-E33E-413C-9111-4488E431F826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3787" y="11475584"/>
            <a:ext cx="176775" cy="273139"/>
          </a:xfrm>
        </p:spPr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03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53786" y="1681507"/>
            <a:ext cx="5456976" cy="514907"/>
          </a:xfrm>
        </p:spPr>
        <p:txBody>
          <a:bodyPr>
            <a:normAutofit/>
          </a:bodyPr>
          <a:lstStyle>
            <a:lvl1pPr marL="0" indent="0">
              <a:buNone/>
              <a:defRPr sz="23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[Subtitle]</a:t>
            </a:r>
          </a:p>
        </p:txBody>
      </p:sp>
    </p:spTree>
    <p:extLst>
      <p:ext uri="{BB962C8B-B14F-4D97-AF65-F5344CB8AC3E}">
        <p14:creationId xmlns:p14="http://schemas.microsoft.com/office/powerpoint/2010/main" val="353037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785986"/>
            <a:ext cx="6859588" cy="1872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71" tIns="54435" rIns="108871" bIns="54435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AU" sz="180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10323157"/>
            <a:ext cx="6859588" cy="1872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71" tIns="54435" rIns="108871" bIns="54435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AU" sz="1800">
              <a:solidFill>
                <a:srgbClr val="FFFFFF"/>
              </a:solidFill>
            </a:endParaRP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2"/>
          </p:nvPr>
        </p:nvSpPr>
        <p:spPr>
          <a:xfrm>
            <a:off x="357272" y="11475587"/>
            <a:ext cx="1027748" cy="270971"/>
          </a:xfrm>
        </p:spPr>
        <p:txBody>
          <a:bodyPr/>
          <a:lstStyle/>
          <a:p>
            <a:fld id="{CD68B763-E33E-413C-9111-4488E431F826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3787" y="11475584"/>
            <a:ext cx="176775" cy="273139"/>
          </a:xfrm>
        </p:spPr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57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Tit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560437" y="2890714"/>
            <a:ext cx="3949026" cy="8416177"/>
          </a:xfrm>
          <a:solidFill>
            <a:schemeClr val="accent1"/>
          </a:solidFill>
        </p:spPr>
        <p:txBody>
          <a:bodyPr lIns="0" tIns="0" rIns="0" bIns="192038" anchor="b">
            <a:noAutofit/>
          </a:bodyPr>
          <a:lstStyle>
            <a:lvl1pPr marL="0" indent="0" algn="r">
              <a:lnSpc>
                <a:spcPct val="10000"/>
              </a:lnSpc>
              <a:spcBef>
                <a:spcPts val="0"/>
              </a:spcBef>
              <a:spcAft>
                <a:spcPts val="0"/>
              </a:spcAft>
              <a:buNone/>
              <a:defRPr sz="37100" b="1" kern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0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53699" y="2890714"/>
            <a:ext cx="2090031" cy="8416177"/>
          </a:xfrm>
          <a:solidFill>
            <a:srgbClr val="3CDCC8"/>
          </a:solidFill>
        </p:spPr>
        <p:txBody>
          <a:bodyPr lIns="206441" tIns="206441" rIns="206441" bIns="206441" anchor="t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3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[Subtitle]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3703" y="631633"/>
            <a:ext cx="6155766" cy="1049874"/>
          </a:xfrm>
        </p:spPr>
        <p:txBody>
          <a:bodyPr>
            <a:noAutofit/>
          </a:bodyPr>
          <a:lstStyle>
            <a:lvl1pPr marL="0" indent="0">
              <a:buClr>
                <a:schemeClr val="accent2"/>
              </a:buClr>
              <a:buFont typeface="+mj-lt"/>
              <a:buNone/>
              <a:defRPr sz="4800"/>
            </a:lvl1pPr>
          </a:lstStyle>
          <a:p>
            <a:r>
              <a:rPr lang="fi-FI" smtClean="0"/>
              <a:t>Muokkaa perustyyl. napsautt.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986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Slide Image / Colou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859588" cy="121951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60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&amp;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 bwMode="gray">
          <a:xfrm>
            <a:off x="1" y="626709"/>
            <a:ext cx="6859588" cy="804487"/>
          </a:xfrm>
          <a:solidFill>
            <a:schemeClr val="accent2"/>
          </a:solidFill>
          <a:ln>
            <a:noFill/>
          </a:ln>
          <a:effectLst/>
        </p:spPr>
        <p:txBody>
          <a:bodyPr tIns="97200" bIns="97200" anchor="ctr">
            <a:noAutofit/>
          </a:bodyPr>
          <a:lstStyle>
            <a:lvl1pPr marL="182563" indent="0">
              <a:defRPr lang="fr-FR" sz="2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smtClean="0"/>
              <a:t>Muokkaa perustyyl. napsautt.</a:t>
            </a:r>
            <a:endParaRPr lang="fr-FR" dirty="0"/>
          </a:p>
        </p:txBody>
      </p:sp>
      <p:pic>
        <p:nvPicPr>
          <p:cNvPr id="10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616" y="11074473"/>
            <a:ext cx="619812" cy="84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7"/>
          <p:cNvCxnSpPr>
            <a:cxnSpLocks noChangeShapeType="1"/>
          </p:cNvCxnSpPr>
          <p:nvPr userDrawn="1"/>
        </p:nvCxnSpPr>
        <p:spPr bwMode="gray">
          <a:xfrm flipH="1">
            <a:off x="1" y="11074462"/>
            <a:ext cx="6859587" cy="0"/>
          </a:xfrm>
          <a:prstGeom prst="line">
            <a:avLst/>
          </a:prstGeom>
          <a:noFill/>
          <a:ln w="12700" cap="flat" cmpd="sng" algn="ctr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Date Placeholder 4"/>
          <p:cNvSpPr>
            <a:spLocks noGrp="1"/>
          </p:cNvSpPr>
          <p:nvPr>
            <p:ph type="dt" sz="half" idx="12"/>
          </p:nvPr>
        </p:nvSpPr>
        <p:spPr>
          <a:xfrm>
            <a:off x="357272" y="11475587"/>
            <a:ext cx="1027748" cy="270971"/>
          </a:xfrm>
        </p:spPr>
        <p:txBody>
          <a:bodyPr/>
          <a:lstStyle/>
          <a:p>
            <a:fld id="{CD68B763-E33E-413C-9111-4488E431F826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3787" y="11475584"/>
            <a:ext cx="176775" cy="273139"/>
          </a:xfrm>
        </p:spPr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4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&amp;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 bwMode="gray">
          <a:xfrm>
            <a:off x="1" y="626709"/>
            <a:ext cx="6859588" cy="804487"/>
          </a:xfrm>
          <a:solidFill>
            <a:schemeClr val="accent1"/>
          </a:solidFill>
          <a:ln>
            <a:noFill/>
          </a:ln>
          <a:effectLst/>
        </p:spPr>
        <p:txBody>
          <a:bodyPr tIns="97200" bIns="97200" anchor="ctr">
            <a:noAutofit/>
          </a:bodyPr>
          <a:lstStyle>
            <a:lvl1pPr marL="182563" indent="0">
              <a:defRPr lang="fr-FR" sz="2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smtClean="0"/>
              <a:t>Muokkaa perustyyl. napsautt.</a:t>
            </a:r>
            <a:endParaRPr lang="fr-FR" dirty="0"/>
          </a:p>
        </p:txBody>
      </p:sp>
      <p:pic>
        <p:nvPicPr>
          <p:cNvPr id="10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616" y="11074473"/>
            <a:ext cx="619812" cy="84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7"/>
          <p:cNvCxnSpPr>
            <a:cxnSpLocks noChangeShapeType="1"/>
          </p:cNvCxnSpPr>
          <p:nvPr userDrawn="1"/>
        </p:nvCxnSpPr>
        <p:spPr bwMode="gray">
          <a:xfrm flipH="1">
            <a:off x="1" y="11074462"/>
            <a:ext cx="6859587" cy="0"/>
          </a:xfrm>
          <a:prstGeom prst="line">
            <a:avLst/>
          </a:prstGeom>
          <a:noFill/>
          <a:ln w="12700" cap="flat" cmpd="sng" algn="ctr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Date Placeholder 4"/>
          <p:cNvSpPr>
            <a:spLocks noGrp="1"/>
          </p:cNvSpPr>
          <p:nvPr>
            <p:ph type="dt" sz="half" idx="12"/>
          </p:nvPr>
        </p:nvSpPr>
        <p:spPr>
          <a:xfrm>
            <a:off x="357272" y="11475587"/>
            <a:ext cx="1027748" cy="270971"/>
          </a:xfrm>
        </p:spPr>
        <p:txBody>
          <a:bodyPr/>
          <a:lstStyle/>
          <a:p>
            <a:fld id="{CD68B763-E33E-413C-9111-4488E431F826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3787" y="11475584"/>
            <a:ext cx="176775" cy="273139"/>
          </a:xfrm>
        </p:spPr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84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/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53703" y="2890714"/>
            <a:ext cx="3251159" cy="8416177"/>
          </a:xfrm>
          <a:solidFill>
            <a:srgbClr val="3CDCC8"/>
          </a:solidFill>
        </p:spPr>
        <p:txBody>
          <a:bodyPr lIns="412883" tIns="412883" rIns="412883" bIns="412883" anchor="t">
            <a:noAutofit/>
          </a:bodyPr>
          <a:lstStyle>
            <a:lvl1pPr marL="457291" indent="-457291" algn="l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+mj-lt"/>
              <a:buAutoNum type="arabicPeriod"/>
              <a:defRPr sz="2300"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[Chapters]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Contents or Agenda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682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ward-looking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548" y="631631"/>
            <a:ext cx="6177917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AU" sz="4800" b="1" dirty="0" smtClean="0">
                <a:solidFill>
                  <a:srgbClr val="2A295C"/>
                </a:solidFill>
                <a:cs typeface="Arial" pitchFamily="34" charset="0"/>
              </a:rPr>
              <a:t>Forward-looking Information</a:t>
            </a:r>
            <a:endParaRPr lang="en-AU" sz="4800" b="1" dirty="0">
              <a:solidFill>
                <a:srgbClr val="2A295C"/>
              </a:solidFill>
              <a:cs typeface="Arial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57270" y="2890714"/>
            <a:ext cx="4873166" cy="8416177"/>
          </a:xfrm>
          <a:solidFill>
            <a:schemeClr val="bg2"/>
          </a:solidFill>
        </p:spPr>
        <p:txBody>
          <a:bodyPr lIns="412883" tIns="412883" rIns="412883" bIns="412883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Font typeface="+mj-lt"/>
              <a:buNone/>
              <a:defRPr sz="2300" b="0" cap="none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[Enter text]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48ECEB3-2D89-428C-B056-BE7E7C804A70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31548" y="631631"/>
            <a:ext cx="6177917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AU" sz="4800" b="1" dirty="0" smtClean="0">
                <a:solidFill>
                  <a:srgbClr val="2A295C"/>
                </a:solidFill>
                <a:cs typeface="Arial" pitchFamily="34" charset="0"/>
              </a:rPr>
              <a:t>Forward-looking Information</a:t>
            </a:r>
            <a:endParaRPr lang="en-AU" sz="4800" b="1" dirty="0">
              <a:solidFill>
                <a:srgbClr val="2A295C"/>
              </a:solidFill>
              <a:cs typeface="Arial" pitchFamily="34" charset="0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65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783" y="719595"/>
            <a:ext cx="6154725" cy="96191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CCE31BD-5899-44F6-AA78-BC986A4BD40B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53783" y="2815440"/>
            <a:ext cx="6154725" cy="8491452"/>
          </a:xfrm>
        </p:spPr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dirty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A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9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extLst mod="1">
    <p:ext uri="{DCECCB84-F9BA-43D5-87BE-67443E8EF086}">
      <p15:sldGuideLst xmlns:p15="http://schemas.microsoft.com/office/powerpoint/2012/main" xmlns="">
        <p15:guide id="1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A52665D-C77A-4A18-8F4A-95FCF52DD192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53783" y="2816735"/>
            <a:ext cx="6154725" cy="849015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AU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53783" y="1681507"/>
            <a:ext cx="6154725" cy="514907"/>
          </a:xfrm>
        </p:spPr>
        <p:txBody>
          <a:bodyPr>
            <a:normAutofit/>
          </a:bodyPr>
          <a:lstStyle>
            <a:lvl1pPr marL="0" indent="0">
              <a:buNone/>
              <a:defRPr sz="23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[Subtitle]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53781" y="719595"/>
            <a:ext cx="6154725" cy="96191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A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73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>
            <a:spLocks noGrp="1"/>
          </p:cNvSpPr>
          <p:nvPr>
            <p:ph sz="quarter" idx="13"/>
          </p:nvPr>
        </p:nvSpPr>
        <p:spPr>
          <a:xfrm>
            <a:off x="353699" y="2816736"/>
            <a:ext cx="3018933" cy="850651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AU" dirty="0"/>
          </a:p>
        </p:txBody>
      </p:sp>
      <p:sp>
        <p:nvSpPr>
          <p:cNvPr id="12" name="Content Placeholder 6"/>
          <p:cNvSpPr>
            <a:spLocks noGrp="1"/>
          </p:cNvSpPr>
          <p:nvPr>
            <p:ph sz="quarter" idx="14"/>
          </p:nvPr>
        </p:nvSpPr>
        <p:spPr>
          <a:xfrm>
            <a:off x="3490531" y="2816743"/>
            <a:ext cx="3018934" cy="850725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A1BA32A-DA45-4517-82FC-48B3B39CE0C9}" type="datetime1">
              <a:rPr lang="sv-SE" smtClean="0">
                <a:solidFill>
                  <a:srgbClr val="2A295C"/>
                </a:solidFill>
              </a:rPr>
              <a:t>2019-12-17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917DE0E-AFB1-41FD-BC35-27DB61CA125F}" type="slidenum">
              <a:rPr lang="en-AU" smtClean="0">
                <a:solidFill>
                  <a:srgbClr val="2A295C"/>
                </a:solidFill>
              </a:rPr>
              <a:pPr/>
              <a:t>‹#›</a:t>
            </a:fld>
            <a:endParaRPr lang="en-AU" dirty="0">
              <a:solidFill>
                <a:srgbClr val="2A295C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20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701" y="716986"/>
            <a:ext cx="6155766" cy="96451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98" y="2816738"/>
            <a:ext cx="6155764" cy="810000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Modifiez les styles du texte du masque</a:t>
            </a:r>
          </a:p>
          <a:p>
            <a:pPr lvl="1"/>
            <a:r>
              <a:rPr lang="sv-SE" dirty="0" smtClean="0"/>
              <a:t>Deuxième niveau</a:t>
            </a:r>
          </a:p>
          <a:p>
            <a:pPr lvl="2"/>
            <a:r>
              <a:rPr lang="sv-SE" dirty="0" smtClean="0"/>
              <a:t>Troisième niveau</a:t>
            </a:r>
          </a:p>
          <a:p>
            <a:pPr lvl="3"/>
            <a:r>
              <a:rPr lang="sv-SE" dirty="0" smtClean="0"/>
              <a:t>Quatrième niveau</a:t>
            </a:r>
          </a:p>
          <a:p>
            <a:pPr lvl="4"/>
            <a:r>
              <a:rPr lang="sv-SE" dirty="0" smtClean="0"/>
              <a:t>Cinquième niveau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202" y="11475586"/>
            <a:ext cx="2741184" cy="28644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2A295C"/>
                </a:solidFill>
                <a:cs typeface="Arial" pitchFamily="34" charset="0"/>
              </a:rPr>
              <a:t>Sodexo - Title</a:t>
            </a:r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787" y="11475584"/>
            <a:ext cx="176775" cy="27313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E917DE0E-AFB1-41FD-BC35-27DB61CA125F}" type="slidenum">
              <a:rPr lang="sv-SE" smtClean="0">
                <a:solidFill>
                  <a:srgbClr val="2A295C"/>
                </a:solidFill>
                <a:cs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sv-SE" dirty="0">
              <a:solidFill>
                <a:srgbClr val="2A295C"/>
              </a:solidFill>
              <a:cs typeface="Arial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57272" y="11475587"/>
            <a:ext cx="1027748" cy="2709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 b="0">
                <a:solidFill>
                  <a:schemeClr val="accent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2D058C4D-ED74-4141-8A62-FF876CF891D9}" type="datetime1">
              <a:rPr lang="sv-SE" smtClean="0">
                <a:solidFill>
                  <a:srgbClr val="2A295C"/>
                </a:solidFill>
                <a:cs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2019-12-17</a:t>
            </a:fld>
            <a:endParaRPr lang="en-AU" dirty="0">
              <a:solidFill>
                <a:srgbClr val="2A295C"/>
              </a:solidFill>
              <a:cs typeface="Arial" pitchFamily="34" charset="0"/>
            </a:endParaRPr>
          </a:p>
        </p:txBody>
      </p:sp>
      <p:sp>
        <p:nvSpPr>
          <p:cNvPr id="4" name="empower - DO NOT DELETE!!!" hidden="1"/>
          <p:cNvSpPr/>
          <p:nvPr>
            <p:custDataLst>
              <p:tags r:id="rId44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44" tIns="60972" rIns="121944" bIns="60972"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sv-SE" sz="1800" dirty="0">
              <a:solidFill>
                <a:srgbClr val="FFFFFF"/>
              </a:solidFill>
            </a:endParaRPr>
          </a:p>
        </p:txBody>
      </p:sp>
      <p:sp>
        <p:nvSpPr>
          <p:cNvPr id="8" name="empower - DO NOT DELETE!!!" hidden="1"/>
          <p:cNvSpPr/>
          <p:nvPr>
            <p:custDataLst>
              <p:tags r:id="rId45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44" tIns="60972" rIns="121944" bIns="60972"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sv-SE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20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84" r:id="rId2"/>
    <p:sldLayoutId id="2147483687" r:id="rId3"/>
    <p:sldLayoutId id="2147483688" r:id="rId4"/>
    <p:sldLayoutId id="2147483689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706" r:id="rId21"/>
    <p:sldLayoutId id="2147483707" r:id="rId22"/>
    <p:sldLayoutId id="2147483708" r:id="rId23"/>
    <p:sldLayoutId id="2147483709" r:id="rId24"/>
    <p:sldLayoutId id="2147483710" r:id="rId25"/>
    <p:sldLayoutId id="2147483711" r:id="rId26"/>
    <p:sldLayoutId id="2147483712" r:id="rId27"/>
    <p:sldLayoutId id="2147483713" r:id="rId28"/>
    <p:sldLayoutId id="2147483714" r:id="rId29"/>
    <p:sldLayoutId id="2147483715" r:id="rId30"/>
    <p:sldLayoutId id="2147483716" r:id="rId31"/>
    <p:sldLayoutId id="2147483717" r:id="rId32"/>
    <p:sldLayoutId id="2147483718" r:id="rId33"/>
    <p:sldLayoutId id="2147483720" r:id="rId34"/>
    <p:sldLayoutId id="2147483721" r:id="rId35"/>
    <p:sldLayoutId id="2147483722" r:id="rId36"/>
    <p:sldLayoutId id="2147483723" r:id="rId37"/>
    <p:sldLayoutId id="2147483785" r:id="rId38"/>
    <p:sldLayoutId id="2147483724" r:id="rId39"/>
    <p:sldLayoutId id="2147483725" r:id="rId40"/>
    <p:sldLayoutId id="2147483782" r:id="rId41"/>
    <p:sldLayoutId id="2147483786" r:id="rId4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1088715" rtl="0" eaLnBrk="1" latinLnBrk="0" hangingPunct="1">
        <a:spcBef>
          <a:spcPct val="0"/>
        </a:spcBef>
        <a:buNone/>
        <a:defRPr sz="3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34998" indent="-234998" algn="l" defTabSz="1088715" rtl="0" eaLnBrk="1" latinLnBrk="0" hangingPunct="1">
        <a:spcBef>
          <a:spcPts val="508"/>
        </a:spcBef>
        <a:spcAft>
          <a:spcPts val="508"/>
        </a:spcAft>
        <a:buClr>
          <a:schemeClr val="accent2"/>
        </a:buClr>
        <a:buFont typeface="Wingdings" panose="05000000000000000000" pitchFamily="2" charset="2"/>
        <a:buChar char="§"/>
        <a:defRPr sz="2000" b="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84814" indent="-249817" algn="l" defTabSz="1088715" rtl="0" eaLnBrk="1" latinLnBrk="0" hangingPunct="1">
        <a:spcBef>
          <a:spcPts val="253"/>
        </a:spcBef>
        <a:spcAft>
          <a:spcPts val="253"/>
        </a:spcAft>
        <a:buClr>
          <a:schemeClr val="accent2"/>
        </a:buClr>
        <a:buSzPct val="120000"/>
        <a:buFont typeface="Arial" panose="020B0604020202020204" pitchFamily="34" charset="0"/>
        <a:buChar char="›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19811" indent="-234998" algn="l" defTabSz="1088715" rtl="0" eaLnBrk="1" latinLnBrk="0" hangingPunct="1">
        <a:spcBef>
          <a:spcPts val="253"/>
        </a:spcBef>
        <a:spcAft>
          <a:spcPts val="253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44" indent="0" algn="l" defTabSz="1088715" rtl="0" eaLnBrk="1" latinLnBrk="0" hangingPunct="1">
        <a:spcBef>
          <a:spcPts val="508"/>
        </a:spcBef>
        <a:spcAft>
          <a:spcPts val="508"/>
        </a:spcAft>
        <a:buClr>
          <a:schemeClr val="accent1"/>
        </a:buClr>
        <a:buFont typeface="Arial" panose="020B0604020202020204" pitchFamily="34" charset="0"/>
        <a:buNone/>
        <a:defRPr sz="2300" b="1" kern="1200" baseline="0">
          <a:solidFill>
            <a:srgbClr val="7F7F7F"/>
          </a:solidFill>
          <a:latin typeface="+mn-lt"/>
          <a:ea typeface="+mn-ea"/>
          <a:cs typeface="+mn-cs"/>
        </a:defRPr>
      </a:lvl4pPr>
      <a:lvl5pPr marL="0" indent="0" algn="l" defTabSz="1088715" rtl="0" eaLnBrk="1" latinLnBrk="0" hangingPunct="1">
        <a:spcBef>
          <a:spcPts val="253"/>
        </a:spcBef>
        <a:spcAft>
          <a:spcPts val="253"/>
        </a:spcAft>
        <a:buClr>
          <a:schemeClr val="accent1"/>
        </a:buClr>
        <a:buFont typeface="Arial" pitchFamily="34" charset="0"/>
        <a:buNone/>
        <a:defRPr sz="2000" b="1" kern="1200" baseline="0">
          <a:solidFill>
            <a:schemeClr val="accent2"/>
          </a:solidFill>
          <a:latin typeface="+mn-lt"/>
          <a:ea typeface="+mn-ea"/>
          <a:cs typeface="+mn-cs"/>
        </a:defRPr>
      </a:lvl5pPr>
      <a:lvl6pPr marL="2993967" indent="-272178" algn="l" defTabSz="108871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8324" indent="-272178" algn="l" defTabSz="108871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2682" indent="-272178" algn="l" defTabSz="108871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7039" indent="-272178" algn="l" defTabSz="108871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71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58" algn="l" defTabSz="108871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715" algn="l" defTabSz="108871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073" algn="l" defTabSz="108871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430" algn="l" defTabSz="108871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787" algn="l" defTabSz="108871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145" algn="l" defTabSz="108871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502" algn="l" defTabSz="108871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860" algn="l" defTabSz="108871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28" userDrawn="1">
          <p15:clr>
            <a:srgbClr val="F26B43"/>
          </p15:clr>
        </p15:guide>
        <p15:guide id="2" pos="200" userDrawn="1">
          <p15:clr>
            <a:srgbClr val="F26B43"/>
          </p15:clr>
        </p15:guide>
        <p15:guide id="4" pos="395" userDrawn="1">
          <p15:clr>
            <a:srgbClr val="F26B43"/>
          </p15:clr>
        </p15:guide>
        <p15:guide id="5" pos="491" userDrawn="1">
          <p15:clr>
            <a:srgbClr val="F26B43"/>
          </p15:clr>
        </p15:guide>
        <p15:guide id="6" pos="590" userDrawn="1">
          <p15:clr>
            <a:srgbClr val="F26B43"/>
          </p15:clr>
        </p15:guide>
        <p15:guide id="7" pos="686" userDrawn="1">
          <p15:clr>
            <a:srgbClr val="F26B43"/>
          </p15:clr>
        </p15:guide>
        <p15:guide id="9" pos="785" userDrawn="1">
          <p15:clr>
            <a:srgbClr val="F26B43"/>
          </p15:clr>
        </p15:guide>
        <p15:guide id="10" pos="882" userDrawn="1">
          <p15:clr>
            <a:srgbClr val="F26B43"/>
          </p15:clr>
        </p15:guide>
        <p15:guide id="11" pos="980" userDrawn="1">
          <p15:clr>
            <a:srgbClr val="F26B43"/>
          </p15:clr>
        </p15:guide>
        <p15:guide id="12" pos="1077" userDrawn="1">
          <p15:clr>
            <a:srgbClr val="F26B43"/>
          </p15:clr>
        </p15:guide>
        <p15:guide id="13" pos="1175" userDrawn="1">
          <p15:clr>
            <a:srgbClr val="F26B43"/>
          </p15:clr>
        </p15:guide>
        <p15:guide id="14" pos="1272" userDrawn="1">
          <p15:clr>
            <a:srgbClr val="F26B43"/>
          </p15:clr>
        </p15:guide>
        <p15:guide id="15" pos="1370" userDrawn="1">
          <p15:clr>
            <a:srgbClr val="F26B43"/>
          </p15:clr>
        </p15:guide>
        <p15:guide id="16" pos="1467" userDrawn="1">
          <p15:clr>
            <a:srgbClr val="F26B43"/>
          </p15:clr>
        </p15:guide>
        <p15:guide id="17" pos="1565" userDrawn="1">
          <p15:clr>
            <a:srgbClr val="F26B43"/>
          </p15:clr>
        </p15:guide>
        <p15:guide id="18" pos="1662" userDrawn="1">
          <p15:clr>
            <a:srgbClr val="F26B43"/>
          </p15:clr>
        </p15:guide>
        <p15:guide id="19" pos="1760" userDrawn="1">
          <p15:clr>
            <a:srgbClr val="F26B43"/>
          </p15:clr>
        </p15:guide>
        <p15:guide id="20" pos="1856" userDrawn="1">
          <p15:clr>
            <a:srgbClr val="F26B43"/>
          </p15:clr>
        </p15:guide>
        <p15:guide id="21" pos="1955" userDrawn="1">
          <p15:clr>
            <a:srgbClr val="F26B43"/>
          </p15:clr>
        </p15:guide>
        <p15:guide id="22" pos="2052" userDrawn="1">
          <p15:clr>
            <a:srgbClr val="F26B43"/>
          </p15:clr>
        </p15:guide>
        <p15:guide id="23" pos="2150" userDrawn="1">
          <p15:clr>
            <a:srgbClr val="F26B43"/>
          </p15:clr>
        </p15:guide>
        <p15:guide id="24" pos="2247" userDrawn="1">
          <p15:clr>
            <a:srgbClr val="F26B43"/>
          </p15:clr>
        </p15:guide>
        <p15:guide id="25" pos="2345" userDrawn="1">
          <p15:clr>
            <a:srgbClr val="F26B43"/>
          </p15:clr>
        </p15:guide>
        <p15:guide id="26" pos="2442" userDrawn="1">
          <p15:clr>
            <a:srgbClr val="F26B43"/>
          </p15:clr>
        </p15:guide>
        <p15:guide id="27" pos="2540" userDrawn="1">
          <p15:clr>
            <a:srgbClr val="F26B43"/>
          </p15:clr>
        </p15:guide>
        <p15:guide id="28" pos="2637" userDrawn="1">
          <p15:clr>
            <a:srgbClr val="F26B43"/>
          </p15:clr>
        </p15:guide>
        <p15:guide id="29" pos="2735" userDrawn="1">
          <p15:clr>
            <a:srgbClr val="F26B43"/>
          </p15:clr>
        </p15:guide>
        <p15:guide id="30" pos="2832" userDrawn="1">
          <p15:clr>
            <a:srgbClr val="F26B43"/>
          </p15:clr>
        </p15:guide>
        <p15:guide id="31" pos="2931" userDrawn="1">
          <p15:clr>
            <a:srgbClr val="F26B43"/>
          </p15:clr>
        </p15:guide>
        <p15:guide id="32" pos="3027" userDrawn="1">
          <p15:clr>
            <a:srgbClr val="F26B43"/>
          </p15:clr>
        </p15:guide>
        <p15:guide id="33" pos="3125" userDrawn="1">
          <p15:clr>
            <a:srgbClr val="F26B43"/>
          </p15:clr>
        </p15:guide>
        <p15:guide id="34" pos="3222" userDrawn="1">
          <p15:clr>
            <a:srgbClr val="F26B43"/>
          </p15:clr>
        </p15:guide>
        <p15:guide id="35" pos="3321" userDrawn="1">
          <p15:clr>
            <a:srgbClr val="F26B43"/>
          </p15:clr>
        </p15:guide>
        <p15:guide id="36" pos="3417" userDrawn="1">
          <p15:clr>
            <a:srgbClr val="F26B43"/>
          </p15:clr>
        </p15:guide>
        <p15:guide id="37" pos="3516" userDrawn="1">
          <p15:clr>
            <a:srgbClr val="F26B43"/>
          </p15:clr>
        </p15:guide>
        <p15:guide id="38" pos="3612" userDrawn="1">
          <p15:clr>
            <a:srgbClr val="F26B43"/>
          </p15:clr>
        </p15:guide>
        <p15:guide id="39" pos="3710" userDrawn="1">
          <p15:clr>
            <a:srgbClr val="F26B43"/>
          </p15:clr>
        </p15:guide>
        <p15:guide id="40" pos="3807" userDrawn="1">
          <p15:clr>
            <a:srgbClr val="F26B43"/>
          </p15:clr>
        </p15:guide>
        <p15:guide id="41" pos="4002" userDrawn="1">
          <p15:clr>
            <a:srgbClr val="F26B43"/>
          </p15:clr>
        </p15:guide>
        <p15:guide id="42" pos="4100" userDrawn="1">
          <p15:clr>
            <a:srgbClr val="F26B43"/>
          </p15:clr>
        </p15:guide>
        <p15:guide id="43" pos="4197" userDrawn="1">
          <p15:clr>
            <a:srgbClr val="F26B43"/>
          </p15:clr>
        </p15:guide>
        <p15:guide id="44" pos="4296" userDrawn="1">
          <p15:clr>
            <a:srgbClr val="F26B43"/>
          </p15:clr>
        </p15:guide>
        <p15:guide id="45" pos="4392" userDrawn="1">
          <p15:clr>
            <a:srgbClr val="F26B43"/>
          </p15:clr>
        </p15:guide>
        <p15:guide id="46" pos="4491" userDrawn="1">
          <p15:clr>
            <a:srgbClr val="F26B43"/>
          </p15:clr>
        </p15:guide>
        <p15:guide id="47" pos="4587" userDrawn="1">
          <p15:clr>
            <a:srgbClr val="F26B43"/>
          </p15:clr>
        </p15:guide>
        <p15:guide id="48" pos="4686" userDrawn="1">
          <p15:clr>
            <a:srgbClr val="F26B43"/>
          </p15:clr>
        </p15:guide>
        <p15:guide id="49" pos="4782" userDrawn="1">
          <p15:clr>
            <a:srgbClr val="F26B43"/>
          </p15:clr>
        </p15:guide>
        <p15:guide id="50" pos="4880" userDrawn="1">
          <p15:clr>
            <a:srgbClr val="F26B43"/>
          </p15:clr>
        </p15:guide>
        <p15:guide id="51" pos="4977" userDrawn="1">
          <p15:clr>
            <a:srgbClr val="F26B43"/>
          </p15:clr>
        </p15:guide>
        <p15:guide id="52" pos="5076" userDrawn="1">
          <p15:clr>
            <a:srgbClr val="F26B43"/>
          </p15:clr>
        </p15:guide>
        <p15:guide id="53" pos="5174" userDrawn="1">
          <p15:clr>
            <a:srgbClr val="F26B43"/>
          </p15:clr>
        </p15:guide>
        <p15:guide id="54" pos="5271" userDrawn="1">
          <p15:clr>
            <a:srgbClr val="F26B43"/>
          </p15:clr>
        </p15:guide>
        <p15:guide id="55" pos="5369" userDrawn="1">
          <p15:clr>
            <a:srgbClr val="F26B43"/>
          </p15:clr>
        </p15:guide>
        <p15:guide id="56" pos="5466" userDrawn="1">
          <p15:clr>
            <a:srgbClr val="F26B43"/>
          </p15:clr>
        </p15:guide>
        <p15:guide id="57" pos="5564" userDrawn="1">
          <p15:clr>
            <a:srgbClr val="F26B43"/>
          </p15:clr>
        </p15:guide>
        <p15:guide id="58" pos="5660" userDrawn="1">
          <p15:clr>
            <a:srgbClr val="F26B43"/>
          </p15:clr>
        </p15:guide>
        <p15:guide id="59" orient="horz" pos="234" userDrawn="1">
          <p15:clr>
            <a:srgbClr val="F26B43"/>
          </p15:clr>
        </p15:guide>
        <p15:guide id="60" orient="horz" pos="342" userDrawn="1">
          <p15:clr>
            <a:srgbClr val="F26B43"/>
          </p15:clr>
        </p15:guide>
        <p15:guide id="61" orient="horz" pos="447" userDrawn="1">
          <p15:clr>
            <a:srgbClr val="F26B43"/>
          </p15:clr>
        </p15:guide>
        <p15:guide id="70" orient="horz" pos="1300" userDrawn="1">
          <p15:clr>
            <a:srgbClr val="F26B43"/>
          </p15:clr>
        </p15:guide>
        <p15:guide id="71" orient="horz" pos="1514" userDrawn="1">
          <p15:clr>
            <a:srgbClr val="F26B43"/>
          </p15:clr>
        </p15:guide>
        <p15:guide id="73" orient="horz" pos="1620" userDrawn="1">
          <p15:clr>
            <a:srgbClr val="F26B43"/>
          </p15:clr>
        </p15:guide>
        <p15:guide id="74" orient="horz" pos="1726" userDrawn="1">
          <p15:clr>
            <a:srgbClr val="F26B43"/>
          </p15:clr>
        </p15:guide>
        <p15:guide id="75" orient="horz" pos="1834" userDrawn="1">
          <p15:clr>
            <a:srgbClr val="F26B43"/>
          </p15:clr>
        </p15:guide>
        <p15:guide id="76" orient="horz" pos="1940" userDrawn="1">
          <p15:clr>
            <a:srgbClr val="F26B43"/>
          </p15:clr>
        </p15:guide>
        <p15:guide id="77" orient="horz" pos="2046" userDrawn="1">
          <p15:clr>
            <a:srgbClr val="F26B43"/>
          </p15:clr>
        </p15:guide>
        <p15:guide id="78" orient="horz" pos="2152" userDrawn="1">
          <p15:clr>
            <a:srgbClr val="F26B43"/>
          </p15:clr>
        </p15:guide>
        <p15:guide id="79" orient="horz" pos="2260" userDrawn="1">
          <p15:clr>
            <a:srgbClr val="F26B43"/>
          </p15:clr>
        </p15:guide>
        <p15:guide id="80" orient="horz" pos="2366" userDrawn="1">
          <p15:clr>
            <a:srgbClr val="F26B43"/>
          </p15:clr>
        </p15:guide>
        <p15:guide id="81" orient="horz" pos="2470" userDrawn="1">
          <p15:clr>
            <a:srgbClr val="F26B43"/>
          </p15:clr>
        </p15:guide>
        <p15:guide id="82" orient="horz" pos="2576" userDrawn="1">
          <p15:clr>
            <a:srgbClr val="F26B43"/>
          </p15:clr>
        </p15:guide>
        <p15:guide id="83" orient="horz" pos="2684" userDrawn="1">
          <p15:clr>
            <a:srgbClr val="F26B43"/>
          </p15:clr>
        </p15:guide>
        <p15:guide id="84" orient="horz" pos="2790" userDrawn="1">
          <p15:clr>
            <a:srgbClr val="F26B43"/>
          </p15:clr>
        </p15:guide>
        <p15:guide id="85" orient="horz" pos="2896" userDrawn="1">
          <p15:clr>
            <a:srgbClr val="F26B43"/>
          </p15:clr>
        </p15:guide>
        <p15:guide id="86" orient="horz" pos="3004" userDrawn="1">
          <p15:clr>
            <a:srgbClr val="F26B43"/>
          </p15:clr>
        </p15:guide>
        <p15:guide id="87" orient="horz" pos="3110" userDrawn="1">
          <p15:clr>
            <a:srgbClr val="F26B43"/>
          </p15:clr>
        </p15:guide>
        <p15:guide id="89" orient="horz" pos="555" userDrawn="1">
          <p15:clr>
            <a:srgbClr val="F26B43"/>
          </p15:clr>
        </p15:guide>
        <p15:guide id="90" orient="horz" pos="660" userDrawn="1">
          <p15:clr>
            <a:srgbClr val="F26B43"/>
          </p15:clr>
        </p15:guide>
        <p15:guide id="91" orient="horz" pos="768" userDrawn="1">
          <p15:clr>
            <a:srgbClr val="F26B43"/>
          </p15:clr>
        </p15:guide>
        <p15:guide id="92" orient="horz" pos="873" userDrawn="1">
          <p15:clr>
            <a:srgbClr val="F26B43"/>
          </p15:clr>
        </p15:guide>
        <p15:guide id="93" orient="horz" pos="981" userDrawn="1">
          <p15:clr>
            <a:srgbClr val="F26B43"/>
          </p15:clr>
        </p15:guide>
        <p15:guide id="94" orient="horz" pos="1086" userDrawn="1">
          <p15:clr>
            <a:srgbClr val="F26B43"/>
          </p15:clr>
        </p15:guide>
        <p15:guide id="95" orient="horz" pos="1194" userDrawn="1">
          <p15:clr>
            <a:srgbClr val="F26B43"/>
          </p15:clr>
        </p15:guide>
        <p15:guide id="96" orient="horz" pos="1406" userDrawn="1">
          <p15:clr>
            <a:srgbClr val="F26B43"/>
          </p15:clr>
        </p15:guide>
        <p15:guide id="97" pos="3905" userDrawn="1">
          <p15:clr>
            <a:srgbClr val="F26B43"/>
          </p15:clr>
        </p15:guide>
        <p15:guide id="99" pos="297" userDrawn="1">
          <p15:clr>
            <a:srgbClr val="F26B43"/>
          </p15:clr>
        </p15:guide>
        <p15:guide id="100" pos="1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859588" cy="12237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96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DBID" val="A8DEFCEF-F272-40CF-89F4-1A0BB1895896"/>
  <p:tag name="MIO_LASTDOWNLOADED" val="13.06.2017 10:30:40"/>
  <p:tag name="MIO_OBJECTNAME" val="Kick off meeting"/>
  <p:tag name="MIO_LASTEDITORNAME" val="Maria CHAGOT"/>
  <p:tag name="MIO_CHANGETRACK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PRESI_FIRST_SLIDENUMBER" val="1"/>
  <p:tag name="MIO_EK" val="5530"/>
  <p:tag name="MIO_FALLBACK_LAYOUT" val="41"/>
  <p:tag name="MIO_SHOW_DATE" val="True"/>
  <p:tag name="MIO_SHOW_FOOTER" val="True"/>
  <p:tag name="MIO_SHOW_PAGENUMBER" val="True"/>
  <p:tag name="MIO_AVOID_BLANK_LAYOUT" val="True"/>
  <p:tag name="MIO_CD_LAYOUT_VALID_AREA" val="False"/>
  <p:tag name="MIO_NUMBER_OF_VALID_LAYOUTS" val="42"/>
  <p:tag name="MIO_HDS" val="True"/>
  <p:tag name="MIO_SKIPVERSION" val="01.01.0001 00:00:00"/>
  <p:tag name="MIO_EKGUID" val="a5cff3a7-4619-43bb-865f-36cf74b8207b"/>
  <p:tag name="MIO_UPDATE" val="True"/>
  <p:tag name="MIO_VERSION" val="02.01.2018 12:34:55"/>
  <p:tag name="MIO_DBID" val="A8DEFCEF-F272-40CF-89F4-1A0BB1895896"/>
  <p:tag name="MIO_LASTDOWNLOADED" val="17.04.2018 09:25:14"/>
  <p:tag name="MIO_OBJECTNAME" val="Master template"/>
  <p:tag name="MIO_LASTEDITORNAME" val="Maria CHAGOT"/>
  <p:tag name="MIO_CDID" val="c520c745-59f8-49aa-aa82-38b31e4c0a1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PRESI_FIRST_SLIDENUMBER" val="1"/>
  <p:tag name="MIO_FALLBACK_LAYOUT" val="6"/>
  <p:tag name="MIO_SHOW_DATE" val="False"/>
  <p:tag name="MIO_SHOW_FOOTER" val="False"/>
  <p:tag name="MIO_SHOW_PAGENUMBER" val="False"/>
  <p:tag name="MIO_AVOID_BLANK_LAYOUT" val="True"/>
  <p:tag name="MIO_CD_LAYOUT_VALID_AREA" val="False"/>
  <p:tag name="MIO_NUMBER_OF_VALID_LAYOUTS" val="39"/>
  <p:tag name="MIO_HDS" val="True"/>
  <p:tag name="MIO_EK" val="4503"/>
  <p:tag name="MIO_EKGUID" val="5e12f1e6-4734-4500-b20a-1d0d3e5453e8"/>
  <p:tag name="MIO_UPDATE" val="True"/>
  <p:tag name="MIO_VERSION" val="20.12.2016 16:22:49"/>
  <p:tag name="MIO_DBID" val="A8DEFCEF-F272-40CF-89F4-1A0BB1895896"/>
  <p:tag name="MIO_LASTDOWNLOADED" val="27.12.2016 13:31:25"/>
  <p:tag name="MIO_OBJECTNAME" val="New Sodexo wide"/>
  <p:tag name="MIO_LASTEDITORNAME" val="Maria CHAGOT"/>
  <p:tag name="MIO_CDID" val="c520c745-59f8-49aa-aa82-38b31e4c0a1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SKIP_CDCHECK" val="True"/>
</p:tagLst>
</file>

<file path=ppt/theme/theme1.xml><?xml version="1.0" encoding="utf-8"?>
<a:theme xmlns:a="http://schemas.openxmlformats.org/drawingml/2006/main" name="blank">
  <a:themeElements>
    <a:clrScheme name="Sodexo">
      <a:dk1>
        <a:srgbClr val="000000"/>
      </a:dk1>
      <a:lt1>
        <a:srgbClr val="FFFFFF"/>
      </a:lt1>
      <a:dk2>
        <a:srgbClr val="7F7F7F"/>
      </a:dk2>
      <a:lt2>
        <a:srgbClr val="D3D0C9"/>
      </a:lt2>
      <a:accent1>
        <a:srgbClr val="2A295C"/>
      </a:accent1>
      <a:accent2>
        <a:srgbClr val="FF0000"/>
      </a:accent2>
      <a:accent3>
        <a:srgbClr val="7F7F7F"/>
      </a:accent3>
      <a:accent4>
        <a:srgbClr val="D3D0C9"/>
      </a:accent4>
      <a:accent5>
        <a:srgbClr val="9396AB"/>
      </a:accent5>
      <a:accent6>
        <a:srgbClr val="FF6666"/>
      </a:accent6>
      <a:hlink>
        <a:srgbClr val="2A295C"/>
      </a:hlink>
      <a:folHlink>
        <a:srgbClr val="2A295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4" id="{06DE5221-BF58-404C-822E-4E7763731A6F}" vid="{83D3A011-4B07-0A4E-8481-36182F9767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</TotalTime>
  <Words>0</Words>
  <Application>Microsoft Office PowerPoint</Application>
  <PresentationFormat>Mukautettu</PresentationFormat>
  <Paragraphs>0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blank</vt:lpstr>
      <vt:lpstr>PowerPoint-esitys</vt:lpstr>
    </vt:vector>
  </TitlesOfParts>
  <Company>Sodexo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PAUANNE Sanna</dc:creator>
  <cp:lastModifiedBy>PAUANNE Sanna</cp:lastModifiedBy>
  <cp:revision>3</cp:revision>
  <dcterms:created xsi:type="dcterms:W3CDTF">2019-12-02T06:35:05Z</dcterms:created>
  <dcterms:modified xsi:type="dcterms:W3CDTF">2019-12-17T10:36:29Z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https://sharingplatform.sodexonet.com</vt:lpwstr>
  </property>
  <property fmtid="{D5CDD505-2E9C-101B-9397-08002B2CF9AE}" pid="3" name="Offisync_UpdateToken">
    <vt:lpwstr>3</vt:lpwstr>
  </property>
  <property fmtid="{D5CDD505-2E9C-101B-9397-08002B2CF9AE}" pid="4" name="Jive_VersionGuid">
    <vt:lpwstr>2e097158-e51c-4645-ba16-b02aa6891dd8</vt:lpwstr>
  </property>
  <property fmtid="{D5CDD505-2E9C-101B-9397-08002B2CF9AE}" pid="5" name="Offisync_UniqueId">
    <vt:lpwstr>77027</vt:lpwstr>
  </property>
  <property fmtid="{D5CDD505-2E9C-101B-9397-08002B2CF9AE}" pid="6" name="Jive_LatestUserAccountName">
    <vt:lpwstr>Maria.CHAGOT@sodexo.com</vt:lpwstr>
  </property>
  <property fmtid="{D5CDD505-2E9C-101B-9397-08002B2CF9AE}" pid="7" name="Offisync_ServerID">
    <vt:lpwstr>c74a8b3f-f3e9-4848-b413-6c87060bb366</vt:lpwstr>
  </property>
</Properties>
</file>