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</p:sldIdLst>
  <p:sldSz cx="6858000" cy="9906000" type="A4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54CE6-0B6F-40C2-BE7D-9FE5CF1E0F0F}" v="3" dt="2024-10-29T08:59:10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96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06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88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458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768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47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650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472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  <p:pic>
        <p:nvPicPr>
          <p:cNvPr id="35" name="Kuva 34">
            <a:extLst>
              <a:ext uri="{FF2B5EF4-FFF2-40B4-BE49-F238E27FC236}">
                <a16:creationId xmlns:a16="http://schemas.microsoft.com/office/drawing/2014/main" id="{C30D152A-A15E-4FA3-8C19-4FE2A333EE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119" y="200891"/>
            <a:ext cx="1120986" cy="67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2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61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0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4DA92-4CCC-44DD-B5E7-D95B6BDD4AA1}" type="datetimeFigureOut">
              <a:rPr lang="fi-FI" smtClean="0"/>
              <a:t>19.11.2024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06997-C2DA-437D-A658-C90C30DC73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762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uva 22" descr="Kuva, joka sisältää kohteen nisäkäs, sumea, sisä-, katsominen&#10;&#10;Kuvaus luotu automaattisesti">
            <a:extLst>
              <a:ext uri="{FF2B5EF4-FFF2-40B4-BE49-F238E27FC236}">
                <a16:creationId xmlns:a16="http://schemas.microsoft.com/office/drawing/2014/main" id="{2B14E324-4A8F-45BB-9F7B-87754C982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7968" cy="9906000"/>
          </a:xfrm>
          <a:prstGeom prst="rect">
            <a:avLst/>
          </a:prstGeom>
        </p:spPr>
      </p:pic>
      <p:sp>
        <p:nvSpPr>
          <p:cNvPr id="43" name="Tekstiruutu 42">
            <a:extLst>
              <a:ext uri="{FF2B5EF4-FFF2-40B4-BE49-F238E27FC236}">
                <a16:creationId xmlns:a16="http://schemas.microsoft.com/office/drawing/2014/main" id="{2011AF2A-A29D-416A-901E-921D8DC13026}"/>
              </a:ext>
            </a:extLst>
          </p:cNvPr>
          <p:cNvSpPr txBox="1"/>
          <p:nvPr userDrawn="1"/>
        </p:nvSpPr>
        <p:spPr>
          <a:xfrm>
            <a:off x="1443782" y="1390300"/>
            <a:ext cx="54142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MENU 1</a:t>
            </a:r>
            <a:r>
              <a:rPr lang="fi-FI" sz="16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                                                               37,20€</a:t>
            </a:r>
            <a:endParaRPr lang="fi-FI" sz="8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Caesar salaatti 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Vuohenjuusto pasta &amp; paahdetut pinjansiemenet VL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Kahvi, tee &amp; konvehti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Caesar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salad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</a:p>
          <a:p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Goat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cheese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pasta &amp;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roasted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pine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nuts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VL</a:t>
            </a: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Coffee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tea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&amp;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chocolate</a:t>
            </a:r>
            <a:endParaRPr lang="fi-FI" sz="1400" i="1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</p:txBody>
      </p:sp>
      <p:sp>
        <p:nvSpPr>
          <p:cNvPr id="49" name="Tekstiruutu 48">
            <a:extLst>
              <a:ext uri="{FF2B5EF4-FFF2-40B4-BE49-F238E27FC236}">
                <a16:creationId xmlns:a16="http://schemas.microsoft.com/office/drawing/2014/main" id="{A7B62450-7DE4-4759-8DE0-49B8B9424914}"/>
              </a:ext>
            </a:extLst>
          </p:cNvPr>
          <p:cNvSpPr txBox="1"/>
          <p:nvPr userDrawn="1"/>
        </p:nvSpPr>
        <p:spPr>
          <a:xfrm>
            <a:off x="1438455" y="3148967"/>
            <a:ext cx="523148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Menu 2</a:t>
            </a:r>
            <a:r>
              <a:rPr lang="fi-FI" b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		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					</a:t>
            </a:r>
            <a:r>
              <a:rPr lang="fi-FI" sz="16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39,90€</a:t>
            </a:r>
            <a:endParaRPr lang="fi-FI" sz="14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Blinit, smetana, mätiä ja punasipuli L,G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Grillattu lohi, sitruuna kastike, paahdetut juurekset ja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röstiperuna L,G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Kahvi, tee &amp; konvehti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Blinis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sour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cream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roe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and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red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onion</a:t>
            </a:r>
            <a:r>
              <a:rPr lang="fi-FI" sz="1400" i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L</a:t>
            </a:r>
            <a:endParaRPr lang="fi-FI" sz="1400" i="1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Grilled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salmon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lemon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sauce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roasted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root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vegetables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and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hash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browns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L</a:t>
            </a: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Coffee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tea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&amp;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chocolate</a:t>
            </a:r>
            <a:endParaRPr lang="fi-FI" sz="1400" i="1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endParaRPr lang="fi-FI" dirty="0">
              <a:latin typeface="Sansa Pro Normal" panose="020B0504020101020102" pitchFamily="34" charset="0"/>
              <a:cs typeface="Sansa Pro Normal" panose="020B0504020101020102" pitchFamily="34" charset="0"/>
            </a:endParaRPr>
          </a:p>
        </p:txBody>
      </p:sp>
      <p:sp>
        <p:nvSpPr>
          <p:cNvPr id="56" name="Tekstiruutu 55">
            <a:extLst>
              <a:ext uri="{FF2B5EF4-FFF2-40B4-BE49-F238E27FC236}">
                <a16:creationId xmlns:a16="http://schemas.microsoft.com/office/drawing/2014/main" id="{76CDEF6C-6FE0-4AD8-A216-283D6BEE05AF}"/>
              </a:ext>
            </a:extLst>
          </p:cNvPr>
          <p:cNvSpPr txBox="1"/>
          <p:nvPr userDrawn="1"/>
        </p:nvSpPr>
        <p:spPr>
          <a:xfrm>
            <a:off x="1438456" y="5406245"/>
            <a:ext cx="52314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Menu VIP</a:t>
            </a:r>
            <a:r>
              <a:rPr lang="fi-FI" sz="16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							54,20€</a:t>
            </a:r>
            <a:br>
              <a:rPr lang="fi-FI" sz="16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</a:b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Maa-artisokka keitto &amp;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yrttiöljy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L,G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Lehtipihvi, maustevoi ja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gremolata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perunaa L,G</a:t>
            </a: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Kahvi, tee &amp; konvehti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  <a:p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Ground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artichoke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soup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&amp;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herbal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oil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L,G</a:t>
            </a:r>
          </a:p>
          <a:p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Leaf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steak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seasoned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butter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and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gremolata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potato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L,G</a:t>
            </a:r>
          </a:p>
          <a:p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Coffee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,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tea</a:t>
            </a:r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 &amp; </a:t>
            </a:r>
            <a:r>
              <a:rPr lang="fi-FI" sz="1400" dirty="0" err="1">
                <a:latin typeface="Cambria" panose="02040503050406030204" pitchFamily="18" charset="0"/>
                <a:ea typeface="Cambria" panose="02040503050406030204" pitchFamily="18" charset="0"/>
                <a:cs typeface="Sansa Pro Normal" panose="020B0504020101020102" pitchFamily="34" charset="0"/>
              </a:rPr>
              <a:t>chocolate</a:t>
            </a:r>
            <a:endParaRPr lang="fi-FI" sz="1400" dirty="0">
              <a:latin typeface="Cambria" panose="02040503050406030204" pitchFamily="18" charset="0"/>
              <a:ea typeface="Cambria" panose="02040503050406030204" pitchFamily="18" charset="0"/>
              <a:cs typeface="Sansa Pro Normal" panose="020B0504020101020102" pitchFamily="34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B31994E3-B7D6-728E-72A4-42EC7607A2C5}"/>
              </a:ext>
            </a:extLst>
          </p:cNvPr>
          <p:cNvSpPr txBox="1"/>
          <p:nvPr/>
        </p:nvSpPr>
        <p:spPr>
          <a:xfrm>
            <a:off x="1438456" y="7382093"/>
            <a:ext cx="4983145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b="1" dirty="0">
                <a:latin typeface="Cambria" panose="02040503050406030204" pitchFamily="18" charset="0"/>
                <a:ea typeface="Cambria" panose="02040503050406030204" pitchFamily="18" charset="0"/>
              </a:rPr>
              <a:t>Jälkiruoat</a:t>
            </a:r>
            <a:r>
              <a:rPr lang="fi-FI" sz="1600" dirty="0">
                <a:latin typeface="Cambria" panose="02040503050406030204" pitchFamily="18" charset="0"/>
                <a:ea typeface="Cambria" panose="02040503050406030204" pitchFamily="18" charset="0"/>
              </a:rPr>
              <a:t>						9,90€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</a:rPr>
              <a:t>Itsetehdyt letut, mansikkahillo &amp; kermavaahto L</a:t>
            </a:r>
          </a:p>
          <a:p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Homemade pancake, strawberry jam &amp; whipped cream L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</a:rPr>
              <a:t>Juustokakku &amp; appelsiini hilloke L</a:t>
            </a: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Cheesecake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&amp;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orange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compote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L</a:t>
            </a:r>
          </a:p>
          <a:p>
            <a:endParaRPr lang="fi-FI" sz="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i-FI" sz="1400" dirty="0">
                <a:latin typeface="Cambria" panose="02040503050406030204" pitchFamily="18" charset="0"/>
                <a:ea typeface="Cambria" panose="02040503050406030204" pitchFamily="18" charset="0"/>
              </a:rPr>
              <a:t>Suklaamousse &amp; keksimuru L</a:t>
            </a:r>
          </a:p>
          <a:p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Chocolate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mousse &amp;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cookie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sz="1400" i="1" dirty="0" err="1">
                <a:latin typeface="Cambria" panose="02040503050406030204" pitchFamily="18" charset="0"/>
                <a:ea typeface="Cambria" panose="02040503050406030204" pitchFamily="18" charset="0"/>
              </a:rPr>
              <a:t>crumbs</a:t>
            </a:r>
            <a:r>
              <a:rPr lang="fi-FI" sz="1400" i="1" dirty="0">
                <a:latin typeface="Cambria" panose="02040503050406030204" pitchFamily="18" charset="0"/>
                <a:ea typeface="Cambria" panose="02040503050406030204" pitchFamily="18" charset="0"/>
              </a:rPr>
              <a:t> L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4D1486BD-B33D-D791-782F-4F81964E2CFB}"/>
              </a:ext>
            </a:extLst>
          </p:cNvPr>
          <p:cNvSpPr txBox="1"/>
          <p:nvPr/>
        </p:nvSpPr>
        <p:spPr>
          <a:xfrm>
            <a:off x="1443781" y="131255"/>
            <a:ext cx="34290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Neste Espoo &amp; Porvoo</a:t>
            </a:r>
          </a:p>
          <a:p>
            <a:r>
              <a:rPr lang="fi-FI" dirty="0"/>
              <a:t>Edustus-lautastarjoilumenu</a:t>
            </a:r>
          </a:p>
          <a:p>
            <a:r>
              <a:rPr lang="fi-FI" dirty="0"/>
              <a:t>1.1. - 30.4.25</a:t>
            </a:r>
          </a:p>
          <a:p>
            <a:r>
              <a:rPr lang="fi-FI" sz="1100" dirty="0"/>
              <a:t>Tilaukset vähintään 3 arkipäivää ennen tilaisuutta</a:t>
            </a:r>
          </a:p>
        </p:txBody>
      </p:sp>
    </p:spTree>
    <p:extLst>
      <p:ext uri="{BB962C8B-B14F-4D97-AF65-F5344CB8AC3E}">
        <p14:creationId xmlns:p14="http://schemas.microsoft.com/office/powerpoint/2010/main" val="192967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C269F687C13243B6AF7C1F4179BCC1" ma:contentTypeVersion="9" ma:contentTypeDescription="Create a new document." ma:contentTypeScope="" ma:versionID="1f28b75288d5348f06ef0250a32a8a59">
  <xsd:schema xmlns:xsd="http://www.w3.org/2001/XMLSchema" xmlns:xs="http://www.w3.org/2001/XMLSchema" xmlns:p="http://schemas.microsoft.com/office/2006/metadata/properties" xmlns:ns2="d2dcf0c3-8317-4b35-93cd-e5c47ee9b1e8" xmlns:ns3="05604703-0bf0-4608-95fb-5c69fe241ced" targetNamespace="http://schemas.microsoft.com/office/2006/metadata/properties" ma:root="true" ma:fieldsID="98e608775650be4c1a49a66dda631d15" ns2:_="" ns3:_="">
    <xsd:import namespace="d2dcf0c3-8317-4b35-93cd-e5c47ee9b1e8"/>
    <xsd:import namespace="05604703-0bf0-4608-95fb-5c69fe241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dcf0c3-8317-4b35-93cd-e5c47ee9b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04703-0bf0-4608-95fb-5c69fe241ce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ACDA31-AE32-4907-95DB-8C9D8CA95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dcf0c3-8317-4b35-93cd-e5c47ee9b1e8"/>
    <ds:schemaRef ds:uri="05604703-0bf0-4608-95fb-5c69fe241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AC7584-2898-4EF5-BB47-66FA75BEE130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33c6c38a-c0ec-4efd-a669-6e8e40f32a7c"/>
    <ds:schemaRef ds:uri="http://schemas.microsoft.com/office/infopath/2007/PartnerControls"/>
    <ds:schemaRef ds:uri="http://schemas.microsoft.com/office/2006/documentManagement/types"/>
    <ds:schemaRef ds:uri="e81a503b-8d9d-45c2-b136-245f227e2fd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BC89E1B-DD7A-45BF-ADEC-AAF550B4D5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A4-paperi (210 x 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Sansa Pro Normal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KORPELA Loviisa</dc:creator>
  <cp:lastModifiedBy>MESSULA Niina</cp:lastModifiedBy>
  <cp:revision>4</cp:revision>
  <cp:lastPrinted>2024-10-29T09:04:51Z</cp:lastPrinted>
  <dcterms:created xsi:type="dcterms:W3CDTF">2023-04-11T10:23:45Z</dcterms:created>
  <dcterms:modified xsi:type="dcterms:W3CDTF">2024-11-19T09:39:15Z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0x01010049C269F687C13243B6AF7C1F4179BCC1</vt:lpwstr>
  </property>
  <property fmtid="{D5CDD505-2E9C-101B-9397-08002B2CF9AE}" pid="3" name="MediaServiceImageTags">
    <vt:lpwstr/>
  </property>
</Properties>
</file>