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6858000" cy="9906000" type="A4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F74"/>
    <a:srgbClr val="CD8FE1"/>
    <a:srgbClr val="E171A9"/>
    <a:srgbClr val="DD5DAF"/>
    <a:srgbClr val="D54382"/>
    <a:srgbClr val="D54784"/>
    <a:srgbClr val="C377DB"/>
    <a:srgbClr val="E180AB"/>
    <a:srgbClr val="E86734"/>
    <a:srgbClr val="293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70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TTÄLÄ Anni" userId="bb458989-cfea-4356-886a-154410e21967" providerId="ADAL" clId="{4E310130-D3AB-4CEA-BD7C-4ED6960F8EFC}"/>
    <pc:docChg chg="delSld">
      <pc:chgData name="METTÄLÄ Anni" userId="bb458989-cfea-4356-886a-154410e21967" providerId="ADAL" clId="{4E310130-D3AB-4CEA-BD7C-4ED6960F8EFC}" dt="2026-04-22T10:33:05.240" v="3" actId="47"/>
      <pc:docMkLst>
        <pc:docMk/>
      </pc:docMkLst>
      <pc:sldChg chg="del">
        <pc:chgData name="METTÄLÄ Anni" userId="bb458989-cfea-4356-886a-154410e21967" providerId="ADAL" clId="{4E310130-D3AB-4CEA-BD7C-4ED6960F8EFC}" dt="2026-04-22T10:33:02.164" v="0" actId="47"/>
        <pc:sldMkLst>
          <pc:docMk/>
          <pc:sldMk cId="1914739362" sldId="261"/>
        </pc:sldMkLst>
      </pc:sldChg>
      <pc:sldChg chg="del">
        <pc:chgData name="METTÄLÄ Anni" userId="bb458989-cfea-4356-886a-154410e21967" providerId="ADAL" clId="{4E310130-D3AB-4CEA-BD7C-4ED6960F8EFC}" dt="2026-04-22T10:33:04.225" v="2" actId="47"/>
        <pc:sldMkLst>
          <pc:docMk/>
          <pc:sldMk cId="1050572219" sldId="262"/>
        </pc:sldMkLst>
      </pc:sldChg>
      <pc:sldChg chg="del">
        <pc:chgData name="METTÄLÄ Anni" userId="bb458989-cfea-4356-886a-154410e21967" providerId="ADAL" clId="{4E310130-D3AB-4CEA-BD7C-4ED6960F8EFC}" dt="2026-04-22T10:33:03.100" v="1" actId="47"/>
        <pc:sldMkLst>
          <pc:docMk/>
          <pc:sldMk cId="2118299920" sldId="263"/>
        </pc:sldMkLst>
      </pc:sldChg>
      <pc:sldChg chg="del">
        <pc:chgData name="METTÄLÄ Anni" userId="bb458989-cfea-4356-886a-154410e21967" providerId="ADAL" clId="{4E310130-D3AB-4CEA-BD7C-4ED6960F8EFC}" dt="2026-04-22T10:33:05.240" v="3" actId="47"/>
        <pc:sldMkLst>
          <pc:docMk/>
          <pc:sldMk cId="940862902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77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67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00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07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31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14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81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23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18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32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C9BA-0C66-4B25-B07C-669D8E302623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3D9CC-70E4-406A-93A1-39DE78F7E0BA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Kuva, joka sisältää kohteen Grafiikka, Fontti, symboli, logo&#10;&#10;Kuvaus luotu automaattisesti">
            <a:extLst>
              <a:ext uri="{FF2B5EF4-FFF2-40B4-BE49-F238E27FC236}">
                <a16:creationId xmlns:a16="http://schemas.microsoft.com/office/drawing/2014/main" id="{0E0E2250-2BEA-F95D-3C9F-7BFBCE88CB3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7562" y="8946559"/>
            <a:ext cx="1536126" cy="86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16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F4426-0258-20AE-6CCA-C3092C785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image depicts a colorful table setting with a plate of sugary treats, a glass of tea, and decorative party cups, all surrounded by festive streamers.&#10;&#10;AI-generated content may be incorrect.">
            <a:extLst>
              <a:ext uri="{FF2B5EF4-FFF2-40B4-BE49-F238E27FC236}">
                <a16:creationId xmlns:a16="http://schemas.microsoft.com/office/drawing/2014/main" id="{9EBDB458-83AB-29C8-1341-979A73446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" y="-1224080"/>
            <a:ext cx="6857996" cy="4032776"/>
          </a:xfrm>
          <a:prstGeom prst="rect">
            <a:avLst/>
          </a:prstGeom>
        </p:spPr>
      </p:pic>
      <p:sp>
        <p:nvSpPr>
          <p:cNvPr id="4" name="Otsikko 3">
            <a:extLst>
              <a:ext uri="{FF2B5EF4-FFF2-40B4-BE49-F238E27FC236}">
                <a16:creationId xmlns:a16="http://schemas.microsoft.com/office/drawing/2014/main" id="{41BA3589-DAB3-FBED-72C2-F0D0866FD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" y="2928416"/>
            <a:ext cx="6858000" cy="2531090"/>
          </a:xfrm>
        </p:spPr>
        <p:txBody>
          <a:bodyPr>
            <a:noAutofit/>
          </a:bodyPr>
          <a:lstStyle/>
          <a:p>
            <a:pPr algn="ctr"/>
            <a:r>
              <a:rPr lang="fi-FI" sz="5400" dirty="0">
                <a:latin typeface="Sansa Pro Bold" panose="020B0804020101020102" pitchFamily="34" charset="0"/>
                <a:cs typeface="Sansa Pro Bold" panose="020B0804020101020102" pitchFamily="34" charset="0"/>
              </a:rPr>
              <a:t>Ladonlukon</a:t>
            </a:r>
            <a:br>
              <a:rPr lang="fi-FI" sz="5400" dirty="0">
                <a:latin typeface="Sansa Pro Bold" panose="020B0804020101020102" pitchFamily="34" charset="0"/>
                <a:cs typeface="Sansa Pro Bold" panose="020B0804020101020102" pitchFamily="34" charset="0"/>
              </a:rPr>
            </a:br>
            <a:r>
              <a:rPr lang="fi-FI" sz="4800" dirty="0">
                <a:solidFill>
                  <a:srgbClr val="C72F74"/>
                </a:solidFill>
                <a:latin typeface="Sansa Pro Bold" panose="020B0804020101020102" pitchFamily="34" charset="0"/>
                <a:cs typeface="Sansa Pro Bold" panose="020B0804020101020102" pitchFamily="34" charset="0"/>
              </a:rPr>
              <a:t>Vappusima 1,5l</a:t>
            </a:r>
            <a:endParaRPr lang="fi-FI" sz="4800" i="1" dirty="0">
              <a:solidFill>
                <a:srgbClr val="C72F74"/>
              </a:solidFill>
              <a:latin typeface="Sansa Pro"/>
              <a:cs typeface="Sansa Pro Bold" panose="020B0804020101020102" pitchFamily="34" charset="0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251488E-EBD4-1616-CBDD-6D196A590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77" y="5069541"/>
            <a:ext cx="5915025" cy="3899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i-FI" sz="4400" b="1" dirty="0">
                <a:latin typeface="Sansa Pro"/>
              </a:rPr>
              <a:t>May Day Mead</a:t>
            </a:r>
            <a:endParaRPr lang="fi-FI" sz="4400" dirty="0"/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70B1839A-C79F-4899-3ED3-B9055A9F17D4}"/>
              </a:ext>
            </a:extLst>
          </p:cNvPr>
          <p:cNvSpPr/>
          <p:nvPr/>
        </p:nvSpPr>
        <p:spPr>
          <a:xfrm>
            <a:off x="500334" y="6493229"/>
            <a:ext cx="2928656" cy="2693684"/>
          </a:xfrm>
          <a:prstGeom prst="ellipse">
            <a:avLst/>
          </a:prstGeom>
          <a:solidFill>
            <a:srgbClr val="CD8FE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800" dirty="0">
                <a:solidFill>
                  <a:schemeClr val="tx1"/>
                </a:solidFill>
                <a:latin typeface="Sansa Pro Bold" panose="020B0804020101020102" pitchFamily="34" charset="0"/>
                <a:cs typeface="Sansa Pro Bold" panose="020B0804020101020102" pitchFamily="34" charset="0"/>
              </a:rPr>
              <a:t>6,00 €</a:t>
            </a:r>
          </a:p>
        </p:txBody>
      </p:sp>
    </p:spTree>
    <p:extLst>
      <p:ext uri="{BB962C8B-B14F-4D97-AF65-F5344CB8AC3E}">
        <p14:creationId xmlns:p14="http://schemas.microsoft.com/office/powerpoint/2010/main" val="2990887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A46CDA366C3F48A1F2451FE14DF633" ma:contentTypeVersion="16" ma:contentTypeDescription="Create a new document." ma:contentTypeScope="" ma:versionID="fbca0d6636a7d3a0d56d5ae9ec92e70f">
  <xsd:schema xmlns:xsd="http://www.w3.org/2001/XMLSchema" xmlns:xs="http://www.w3.org/2001/XMLSchema" xmlns:p="http://schemas.microsoft.com/office/2006/metadata/properties" xmlns:ns2="861d12ad-7dad-49c2-ab57-2d8d3a1e7c94" xmlns:ns3="afe7b4cd-016a-476e-89ae-ec9ee91ed7b2" targetNamespace="http://schemas.microsoft.com/office/2006/metadata/properties" ma:root="true" ma:fieldsID="70683c57c4ab1f94b333340a1f17d0a8" ns2:_="" ns3:_="">
    <xsd:import namespace="861d12ad-7dad-49c2-ab57-2d8d3a1e7c94"/>
    <xsd:import namespace="afe7b4cd-016a-476e-89ae-ec9ee91ed7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d12ad-7dad-49c2-ab57-2d8d3a1e7c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bf5b6b9-f53e-4161-ba3e-1f0393e8c5b9}" ma:internalName="TaxCatchAll" ma:showField="CatchAllData" ma:web="861d12ad-7dad-49c2-ab57-2d8d3a1e7c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e7b4cd-016a-476e-89ae-ec9ee91ed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e97bd-1daf-4e2b-a83a-8c0fc50342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e7b4cd-016a-476e-89ae-ec9ee91ed7b2">
      <Terms xmlns="http://schemas.microsoft.com/office/infopath/2007/PartnerControls"/>
    </lcf76f155ced4ddcb4097134ff3c332f>
    <TaxCatchAll xmlns="861d12ad-7dad-49c2-ab57-2d8d3a1e7c9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F8FF0D-918E-499C-BF63-9D61A1B8E9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d12ad-7dad-49c2-ab57-2d8d3a1e7c94"/>
    <ds:schemaRef ds:uri="afe7b4cd-016a-476e-89ae-ec9ee91ed7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938DC5-C20D-4732-B9C2-DE52B7466910}">
  <ds:schemaRefs>
    <ds:schemaRef ds:uri="http://purl.org/dc/dcmitype/"/>
    <ds:schemaRef ds:uri="http://www.w3.org/XML/1998/namespace"/>
    <ds:schemaRef ds:uri="afe7b4cd-016a-476e-89ae-ec9ee91ed7b2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861d12ad-7dad-49c2-ab57-2d8d3a1e7c94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366117-91BB-42F5-847D-B593711AF1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2492</TotalTime>
  <Words>9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Sansa Pro</vt:lpstr>
      <vt:lpstr>Sansa Pro Bold</vt:lpstr>
      <vt:lpstr>Office-teema</vt:lpstr>
      <vt:lpstr>Ladonlukon Vappusima 1,5l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XXXXXX</dc:title>
  <dc:creator>KORPELA Loviisa</dc:creator>
  <cp:lastModifiedBy>METTÄLÄ Anni</cp:lastModifiedBy>
  <cp:revision>24</cp:revision>
  <cp:lastPrinted>2026-04-09T08:17:36Z</cp:lastPrinted>
  <dcterms:created xsi:type="dcterms:W3CDTF">2024-04-08T10:20:51Z</dcterms:created>
  <dcterms:modified xsi:type="dcterms:W3CDTF">2026-04-22T10:33:07Z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0x0101005BA46CDA366C3F48A1F2451FE14DF633</vt:lpwstr>
  </property>
  <property fmtid="{D5CDD505-2E9C-101B-9397-08002B2CF9AE}" pid="3" name="MediaServiceImageTags">
    <vt:lpwstr/>
  </property>
</Properties>
</file>